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9" r:id="rId3"/>
    <p:sldId id="270" r:id="rId4"/>
    <p:sldId id="271" r:id="rId5"/>
    <p:sldId id="272" r:id="rId6"/>
    <p:sldId id="273" r:id="rId7"/>
    <p:sldId id="266" r:id="rId8"/>
    <p:sldId id="267" r:id="rId9"/>
    <p:sldId id="274" r:id="rId10"/>
    <p:sldId id="275" r:id="rId11"/>
    <p:sldId id="276" r:id="rId12"/>
    <p:sldId id="277" r:id="rId13"/>
    <p:sldId id="278" r:id="rId14"/>
    <p:sldId id="257" r:id="rId15"/>
    <p:sldId id="258" r:id="rId16"/>
    <p:sldId id="259" r:id="rId17"/>
    <p:sldId id="261" r:id="rId18"/>
    <p:sldId id="262" r:id="rId19"/>
    <p:sldId id="264" r:id="rId20"/>
    <p:sldId id="265" r:id="rId21"/>
    <p:sldId id="280" r:id="rId22"/>
    <p:sldId id="279" r:id="rId23"/>
    <p:sldId id="268" r:id="rId24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E8CE66-170D-4359-9E35-794DFED62DC9}" v="99" dt="2021-06-17T10:42:12.326"/>
    <p1510:client id="{0A70BF3B-470F-404F-9A11-CDBDD2B07283}" v="1" dt="2021-06-17T09:12:43.932"/>
    <p1510:client id="{1CE1358E-5AE3-4CCC-B1C9-9AF852FC2528}" v="77" dt="2021-06-17T11:39:56.629"/>
    <p1510:client id="{436AC8AD-8BBD-4BC9-96C0-D3E828DDA2C7}" v="153" dt="2021-06-15T16:25:52.403"/>
    <p1510:client id="{5863EF7C-B509-4A06-917D-163BB7760655}" v="196" dt="2021-06-17T07:29:43.816"/>
    <p1510:client id="{8C8C6894-DF24-4E47-88D1-F102C5987A4D}" v="809" dt="2021-06-17T10:22:48.583"/>
    <p1510:client id="{ADBF7353-3172-4BC2-8EB4-F93F7F66D1DA}" v="34" dt="2021-06-17T11:46:26.494"/>
    <p1510:client id="{EE2125AB-213F-4C78-B938-CF46F91EDC95}" v="210" dt="2021-06-16T15:07:12.4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ść" providerId="Windows Live" clId="Web-{03E8CE66-170D-4359-9E35-794DFED62DC9}"/>
    <pc:docChg chg="addSld modSld">
      <pc:chgData name="Gość" userId="" providerId="Windows Live" clId="Web-{03E8CE66-170D-4359-9E35-794DFED62DC9}" dt="2021-06-17T10:42:14.513" v="57"/>
      <pc:docMkLst>
        <pc:docMk/>
      </pc:docMkLst>
      <pc:sldChg chg="addSp modSp mod setBg">
        <pc:chgData name="Gość" userId="" providerId="Windows Live" clId="Web-{03E8CE66-170D-4359-9E35-794DFED62DC9}" dt="2021-06-17T10:29:22.008" v="42"/>
        <pc:sldMkLst>
          <pc:docMk/>
          <pc:sldMk cId="2942570456" sldId="267"/>
        </pc:sldMkLst>
        <pc:spChg chg="mod">
          <ac:chgData name="Gość" userId="" providerId="Windows Live" clId="Web-{03E8CE66-170D-4359-9E35-794DFED62DC9}" dt="2021-06-17T10:29:22.008" v="42"/>
          <ac:spMkLst>
            <pc:docMk/>
            <pc:sldMk cId="2942570456" sldId="267"/>
            <ac:spMk id="2" creationId="{E5BDA955-71B4-47C1-82CD-8F81709BDA2A}"/>
          </ac:spMkLst>
        </pc:spChg>
        <pc:spChg chg="mod">
          <ac:chgData name="Gość" userId="" providerId="Windows Live" clId="Web-{03E8CE66-170D-4359-9E35-794DFED62DC9}" dt="2021-06-17T10:29:22.008" v="42"/>
          <ac:spMkLst>
            <pc:docMk/>
            <pc:sldMk cId="2942570456" sldId="267"/>
            <ac:spMk id="3" creationId="{4344A24C-2C13-4F2B-879B-A2F0772AC076}"/>
          </ac:spMkLst>
        </pc:spChg>
        <pc:spChg chg="add">
          <ac:chgData name="Gość" userId="" providerId="Windows Live" clId="Web-{03E8CE66-170D-4359-9E35-794DFED62DC9}" dt="2021-06-17T10:29:22.008" v="42"/>
          <ac:spMkLst>
            <pc:docMk/>
            <pc:sldMk cId="2942570456" sldId="267"/>
            <ac:spMk id="8" creationId="{18873D23-2DCF-4B31-A009-95721C06E8E1}"/>
          </ac:spMkLst>
        </pc:spChg>
        <pc:spChg chg="add">
          <ac:chgData name="Gość" userId="" providerId="Windows Live" clId="Web-{03E8CE66-170D-4359-9E35-794DFED62DC9}" dt="2021-06-17T10:29:22.008" v="42"/>
          <ac:spMkLst>
            <pc:docMk/>
            <pc:sldMk cId="2942570456" sldId="267"/>
            <ac:spMk id="10" creationId="{C13EF075-D4EF-4929-ADBC-91B27DA19955}"/>
          </ac:spMkLst>
        </pc:spChg>
        <pc:grpChg chg="add">
          <ac:chgData name="Gość" userId="" providerId="Windows Live" clId="Web-{03E8CE66-170D-4359-9E35-794DFED62DC9}" dt="2021-06-17T10:29:22.008" v="42"/>
          <ac:grpSpMkLst>
            <pc:docMk/>
            <pc:sldMk cId="2942570456" sldId="267"/>
            <ac:grpSpMk id="12" creationId="{DAA26DFA-AAB2-4973-9C17-16D587C7B198}"/>
          </ac:grpSpMkLst>
        </pc:grpChg>
      </pc:sldChg>
      <pc:sldChg chg="addSp delSp modSp new mod setBg setClrOvrMap">
        <pc:chgData name="Gość" userId="" providerId="Windows Live" clId="Web-{03E8CE66-170D-4359-9E35-794DFED62DC9}" dt="2021-06-17T10:29:56.431" v="45" actId="20577"/>
        <pc:sldMkLst>
          <pc:docMk/>
          <pc:sldMk cId="3162820082" sldId="274"/>
        </pc:sldMkLst>
        <pc:spChg chg="mod">
          <ac:chgData name="Gość" userId="" providerId="Windows Live" clId="Web-{03E8CE66-170D-4359-9E35-794DFED62DC9}" dt="2021-06-17T10:29:56.431" v="45" actId="20577"/>
          <ac:spMkLst>
            <pc:docMk/>
            <pc:sldMk cId="3162820082" sldId="274"/>
            <ac:spMk id="2" creationId="{320DBA45-CE22-42B4-B235-6246AD80C419}"/>
          </ac:spMkLst>
        </pc:spChg>
        <pc:spChg chg="del mod">
          <ac:chgData name="Gość" userId="" providerId="Windows Live" clId="Web-{03E8CE66-170D-4359-9E35-794DFED62DC9}" dt="2021-06-17T10:29:35.071" v="43"/>
          <ac:spMkLst>
            <pc:docMk/>
            <pc:sldMk cId="3162820082" sldId="274"/>
            <ac:spMk id="3" creationId="{B96145AC-7228-4B78-A401-F2C8408E5019}"/>
          </ac:spMkLst>
        </pc:spChg>
        <pc:spChg chg="add">
          <ac:chgData name="Gość" userId="" providerId="Windows Live" clId="Web-{03E8CE66-170D-4359-9E35-794DFED62DC9}" dt="2021-06-17T10:29:35.071" v="43"/>
          <ac:spMkLst>
            <pc:docMk/>
            <pc:sldMk cId="3162820082" sldId="274"/>
            <ac:spMk id="10" creationId="{C5E6CFF1-2F42-4E10-9A97-F116F46F53FE}"/>
          </ac:spMkLst>
        </pc:spChg>
        <pc:graphicFrameChg chg="add">
          <ac:chgData name="Gość" userId="" providerId="Windows Live" clId="Web-{03E8CE66-170D-4359-9E35-794DFED62DC9}" dt="2021-06-17T10:29:35.071" v="43"/>
          <ac:graphicFrameMkLst>
            <pc:docMk/>
            <pc:sldMk cId="3162820082" sldId="274"/>
            <ac:graphicFrameMk id="5" creationId="{6B6A4411-DE45-411D-9C67-7CC82485AEC0}"/>
          </ac:graphicFrameMkLst>
        </pc:graphicFrameChg>
        <pc:picChg chg="add">
          <ac:chgData name="Gość" userId="" providerId="Windows Live" clId="Web-{03E8CE66-170D-4359-9E35-794DFED62DC9}" dt="2021-06-17T10:29:35.071" v="43"/>
          <ac:picMkLst>
            <pc:docMk/>
            <pc:sldMk cId="3162820082" sldId="274"/>
            <ac:picMk id="6" creationId="{1EE23C7A-79A2-432A-BF03-336C62155710}"/>
          </ac:picMkLst>
        </pc:picChg>
        <pc:cxnChg chg="add">
          <ac:chgData name="Gość" userId="" providerId="Windows Live" clId="Web-{03E8CE66-170D-4359-9E35-794DFED62DC9}" dt="2021-06-17T10:29:35.071" v="43"/>
          <ac:cxnSpMkLst>
            <pc:docMk/>
            <pc:sldMk cId="3162820082" sldId="274"/>
            <ac:cxnSpMk id="12" creationId="{67182200-4859-4C8D-BCBB-55B245C28BA3}"/>
          </ac:cxnSpMkLst>
        </pc:cxnChg>
      </pc:sldChg>
      <pc:sldChg chg="addSp delSp modSp new mod setBg">
        <pc:chgData name="Gość" userId="" providerId="Windows Live" clId="Web-{03E8CE66-170D-4359-9E35-794DFED62DC9}" dt="2021-06-17T10:30:51.620" v="48"/>
        <pc:sldMkLst>
          <pc:docMk/>
          <pc:sldMk cId="3922398530" sldId="275"/>
        </pc:sldMkLst>
        <pc:spChg chg="del">
          <ac:chgData name="Gość" userId="" providerId="Windows Live" clId="Web-{03E8CE66-170D-4359-9E35-794DFED62DC9}" dt="2021-06-17T10:30:51.620" v="48"/>
          <ac:spMkLst>
            <pc:docMk/>
            <pc:sldMk cId="3922398530" sldId="275"/>
            <ac:spMk id="2" creationId="{7622D47C-C742-4B68-8B72-9CBA7E823D6C}"/>
          </ac:spMkLst>
        </pc:spChg>
        <pc:spChg chg="del">
          <ac:chgData name="Gość" userId="" providerId="Windows Live" clId="Web-{03E8CE66-170D-4359-9E35-794DFED62DC9}" dt="2021-06-17T10:30:48.136" v="47"/>
          <ac:spMkLst>
            <pc:docMk/>
            <pc:sldMk cId="3922398530" sldId="275"/>
            <ac:spMk id="3" creationId="{C92AD763-2B2E-4629-8327-90617C83B855}"/>
          </ac:spMkLst>
        </pc:spChg>
        <pc:spChg chg="add">
          <ac:chgData name="Gość" userId="" providerId="Windows Live" clId="Web-{03E8CE66-170D-4359-9E35-794DFED62DC9}" dt="2021-06-17T10:30:51.620" v="48"/>
          <ac:spMkLst>
            <pc:docMk/>
            <pc:sldMk cId="3922398530" sldId="275"/>
            <ac:spMk id="9" creationId="{42A4FC2C-047E-45A5-965D-8E1E3BF09BC6}"/>
          </ac:spMkLst>
        </pc:spChg>
        <pc:picChg chg="add mod ord">
          <ac:chgData name="Gość" userId="" providerId="Windows Live" clId="Web-{03E8CE66-170D-4359-9E35-794DFED62DC9}" dt="2021-06-17T10:30:51.620" v="48"/>
          <ac:picMkLst>
            <pc:docMk/>
            <pc:sldMk cId="3922398530" sldId="275"/>
            <ac:picMk id="4" creationId="{740E3F13-47B2-421C-92AA-088037CB2B1E}"/>
          </ac:picMkLst>
        </pc:picChg>
      </pc:sldChg>
      <pc:sldChg chg="addSp delSp modSp new mod setBg">
        <pc:chgData name="Gość" userId="" providerId="Windows Live" clId="Web-{03E8CE66-170D-4359-9E35-794DFED62DC9}" dt="2021-06-17T10:37:44.600" v="51"/>
        <pc:sldMkLst>
          <pc:docMk/>
          <pc:sldMk cId="1526881062" sldId="276"/>
        </pc:sldMkLst>
        <pc:spChg chg="del">
          <ac:chgData name="Gość" userId="" providerId="Windows Live" clId="Web-{03E8CE66-170D-4359-9E35-794DFED62DC9}" dt="2021-06-17T10:37:44.600" v="51"/>
          <ac:spMkLst>
            <pc:docMk/>
            <pc:sldMk cId="1526881062" sldId="276"/>
            <ac:spMk id="2" creationId="{2807094C-624B-4146-868B-6F299B9AE7BC}"/>
          </ac:spMkLst>
        </pc:spChg>
        <pc:spChg chg="del">
          <ac:chgData name="Gość" userId="" providerId="Windows Live" clId="Web-{03E8CE66-170D-4359-9E35-794DFED62DC9}" dt="2021-06-17T10:37:39.506" v="50"/>
          <ac:spMkLst>
            <pc:docMk/>
            <pc:sldMk cId="1526881062" sldId="276"/>
            <ac:spMk id="3" creationId="{23B8305D-A044-4E59-9BE7-11A405758339}"/>
          </ac:spMkLst>
        </pc:spChg>
        <pc:spChg chg="add">
          <ac:chgData name="Gość" userId="" providerId="Windows Live" clId="Web-{03E8CE66-170D-4359-9E35-794DFED62DC9}" dt="2021-06-17T10:37:44.600" v="51"/>
          <ac:spMkLst>
            <pc:docMk/>
            <pc:sldMk cId="1526881062" sldId="276"/>
            <ac:spMk id="9" creationId="{DE85DFFE-C3E0-4030-AE7F-A60F0A82AA42}"/>
          </ac:spMkLst>
        </pc:spChg>
        <pc:picChg chg="add mod ord">
          <ac:chgData name="Gość" userId="" providerId="Windows Live" clId="Web-{03E8CE66-170D-4359-9E35-794DFED62DC9}" dt="2021-06-17T10:37:44.600" v="51"/>
          <ac:picMkLst>
            <pc:docMk/>
            <pc:sldMk cId="1526881062" sldId="276"/>
            <ac:picMk id="4" creationId="{9C5E8930-7729-454F-8481-D3BCC7BBFF27}"/>
          </ac:picMkLst>
        </pc:picChg>
      </pc:sldChg>
      <pc:sldChg chg="addSp delSp modSp new mod setBg">
        <pc:chgData name="Gość" userId="" providerId="Windows Live" clId="Web-{03E8CE66-170D-4359-9E35-794DFED62DC9}" dt="2021-06-17T10:41:01.621" v="54"/>
        <pc:sldMkLst>
          <pc:docMk/>
          <pc:sldMk cId="1173285970" sldId="277"/>
        </pc:sldMkLst>
        <pc:spChg chg="del">
          <ac:chgData name="Gość" userId="" providerId="Windows Live" clId="Web-{03E8CE66-170D-4359-9E35-794DFED62DC9}" dt="2021-06-17T10:41:01.621" v="54"/>
          <ac:spMkLst>
            <pc:docMk/>
            <pc:sldMk cId="1173285970" sldId="277"/>
            <ac:spMk id="2" creationId="{2F40E699-5E9D-42B6-90C3-ED9A6654F5D5}"/>
          </ac:spMkLst>
        </pc:spChg>
        <pc:spChg chg="del">
          <ac:chgData name="Gość" userId="" providerId="Windows Live" clId="Web-{03E8CE66-170D-4359-9E35-794DFED62DC9}" dt="2021-06-17T10:40:58.465" v="53"/>
          <ac:spMkLst>
            <pc:docMk/>
            <pc:sldMk cId="1173285970" sldId="277"/>
            <ac:spMk id="3" creationId="{827F87F0-A377-425E-BC14-EC93C65343EB}"/>
          </ac:spMkLst>
        </pc:spChg>
        <pc:spChg chg="add">
          <ac:chgData name="Gość" userId="" providerId="Windows Live" clId="Web-{03E8CE66-170D-4359-9E35-794DFED62DC9}" dt="2021-06-17T10:41:01.621" v="54"/>
          <ac:spMkLst>
            <pc:docMk/>
            <pc:sldMk cId="1173285970" sldId="277"/>
            <ac:spMk id="9" creationId="{42A4FC2C-047E-45A5-965D-8E1E3BF09BC6}"/>
          </ac:spMkLst>
        </pc:spChg>
        <pc:picChg chg="add mod ord">
          <ac:chgData name="Gość" userId="" providerId="Windows Live" clId="Web-{03E8CE66-170D-4359-9E35-794DFED62DC9}" dt="2021-06-17T10:41:01.621" v="54"/>
          <ac:picMkLst>
            <pc:docMk/>
            <pc:sldMk cId="1173285970" sldId="277"/>
            <ac:picMk id="4" creationId="{12E7787B-6F27-4C57-B903-EA448DC366CF}"/>
          </ac:picMkLst>
        </pc:picChg>
      </pc:sldChg>
      <pc:sldChg chg="addSp delSp modSp new mod setBg">
        <pc:chgData name="Gość" userId="" providerId="Windows Live" clId="Web-{03E8CE66-170D-4359-9E35-794DFED62DC9}" dt="2021-06-17T10:42:14.513" v="57"/>
        <pc:sldMkLst>
          <pc:docMk/>
          <pc:sldMk cId="3425052184" sldId="278"/>
        </pc:sldMkLst>
        <pc:spChg chg="del">
          <ac:chgData name="Gość" userId="" providerId="Windows Live" clId="Web-{03E8CE66-170D-4359-9E35-794DFED62DC9}" dt="2021-06-17T10:42:14.513" v="57"/>
          <ac:spMkLst>
            <pc:docMk/>
            <pc:sldMk cId="3425052184" sldId="278"/>
            <ac:spMk id="2" creationId="{8AA36712-0C92-4E1A-BC0D-75C8688EF657}"/>
          </ac:spMkLst>
        </pc:spChg>
        <pc:spChg chg="del">
          <ac:chgData name="Gość" userId="" providerId="Windows Live" clId="Web-{03E8CE66-170D-4359-9E35-794DFED62DC9}" dt="2021-06-17T10:42:11.326" v="56"/>
          <ac:spMkLst>
            <pc:docMk/>
            <pc:sldMk cId="3425052184" sldId="278"/>
            <ac:spMk id="3" creationId="{1E3B3BD1-078A-44AB-AAC2-2CBC25D02CF9}"/>
          </ac:spMkLst>
        </pc:spChg>
        <pc:spChg chg="add">
          <ac:chgData name="Gość" userId="" providerId="Windows Live" clId="Web-{03E8CE66-170D-4359-9E35-794DFED62DC9}" dt="2021-06-17T10:42:14.513" v="57"/>
          <ac:spMkLst>
            <pc:docMk/>
            <pc:sldMk cId="3425052184" sldId="278"/>
            <ac:spMk id="9" creationId="{16B067B1-F4E5-4FDF-813D-C9E872E80075}"/>
          </ac:spMkLst>
        </pc:spChg>
        <pc:picChg chg="add mod ord">
          <ac:chgData name="Gość" userId="" providerId="Windows Live" clId="Web-{03E8CE66-170D-4359-9E35-794DFED62DC9}" dt="2021-06-17T10:42:14.513" v="57"/>
          <ac:picMkLst>
            <pc:docMk/>
            <pc:sldMk cId="3425052184" sldId="278"/>
            <ac:picMk id="4" creationId="{83EC8F11-7540-4572-83ED-03A7F8DF7926}"/>
          </ac:picMkLst>
        </pc:picChg>
        <pc:cxnChg chg="add">
          <ac:chgData name="Gość" userId="" providerId="Windows Live" clId="Web-{03E8CE66-170D-4359-9E35-794DFED62DC9}" dt="2021-06-17T10:42:14.513" v="57"/>
          <ac:cxnSpMkLst>
            <pc:docMk/>
            <pc:sldMk cId="3425052184" sldId="278"/>
            <ac:cxnSpMk id="11" creationId="{F56AE1B2-3354-430B-9E05-2241C72EE908}"/>
          </ac:cxnSpMkLst>
        </pc:cxnChg>
      </pc:sldChg>
    </pc:docChg>
  </pc:docChgLst>
  <pc:docChgLst>
    <pc:chgData name="Gość" providerId="Windows Live" clId="Web-{1CE1358E-5AE3-4CCC-B1C9-9AF852FC2528}"/>
    <pc:docChg chg="addSld modSld sldOrd">
      <pc:chgData name="Gość" userId="" providerId="Windows Live" clId="Web-{1CE1358E-5AE3-4CCC-B1C9-9AF852FC2528}" dt="2021-06-17T11:39:55.176" v="40" actId="20577"/>
      <pc:docMkLst>
        <pc:docMk/>
      </pc:docMkLst>
      <pc:sldChg chg="addSp delSp modSp new mod ord setBg">
        <pc:chgData name="Gość" userId="" providerId="Windows Live" clId="Web-{1CE1358E-5AE3-4CCC-B1C9-9AF852FC2528}" dt="2021-06-17T11:39:31.019" v="26" actId="14100"/>
        <pc:sldMkLst>
          <pc:docMk/>
          <pc:sldMk cId="2344884163" sldId="279"/>
        </pc:sldMkLst>
        <pc:spChg chg="mod">
          <ac:chgData name="Gość" userId="" providerId="Windows Live" clId="Web-{1CE1358E-5AE3-4CCC-B1C9-9AF852FC2528}" dt="2021-06-17T11:39:22.706" v="24"/>
          <ac:spMkLst>
            <pc:docMk/>
            <pc:sldMk cId="2344884163" sldId="279"/>
            <ac:spMk id="2" creationId="{AC7279EE-ABC5-473B-8664-1BC75849AA67}"/>
          </ac:spMkLst>
        </pc:spChg>
        <pc:spChg chg="del">
          <ac:chgData name="Gość" userId="" providerId="Windows Live" clId="Web-{1CE1358E-5AE3-4CCC-B1C9-9AF852FC2528}" dt="2021-06-17T11:38:10.454" v="2"/>
          <ac:spMkLst>
            <pc:docMk/>
            <pc:sldMk cId="2344884163" sldId="279"/>
            <ac:spMk id="3" creationId="{047A2CC0-E1B6-4368-81D0-F632359FAA7E}"/>
          </ac:spMkLst>
        </pc:spChg>
        <pc:spChg chg="add del">
          <ac:chgData name="Gość" userId="" providerId="Windows Live" clId="Web-{1CE1358E-5AE3-4CCC-B1C9-9AF852FC2528}" dt="2021-06-17T11:39:22.706" v="24"/>
          <ac:spMkLst>
            <pc:docMk/>
            <pc:sldMk cId="2344884163" sldId="279"/>
            <ac:spMk id="8" creationId="{945FBCF1-78BE-4A95-9ED4-2F037EA84B9A}"/>
          </ac:spMkLst>
        </pc:spChg>
        <pc:spChg chg="add del">
          <ac:chgData name="Gość" userId="" providerId="Windows Live" clId="Web-{1CE1358E-5AE3-4CCC-B1C9-9AF852FC2528}" dt="2021-06-17T11:39:22.706" v="24"/>
          <ac:spMkLst>
            <pc:docMk/>
            <pc:sldMk cId="2344884163" sldId="279"/>
            <ac:spMk id="11" creationId="{91CC89A3-857A-4D53-ADCB-0A14B4B404F8}"/>
          </ac:spMkLst>
        </pc:spChg>
        <pc:spChg chg="add del">
          <ac:chgData name="Gość" userId="" providerId="Windows Live" clId="Web-{1CE1358E-5AE3-4CCC-B1C9-9AF852FC2528}" dt="2021-06-17T11:39:21.972" v="23"/>
          <ac:spMkLst>
            <pc:docMk/>
            <pc:sldMk cId="2344884163" sldId="279"/>
            <ac:spMk id="16" creationId="{5922BD39-6B5B-493A-BE62-58ECD0F7A75A}"/>
          </ac:spMkLst>
        </pc:spChg>
        <pc:spChg chg="add del">
          <ac:chgData name="Gość" userId="" providerId="Windows Live" clId="Web-{1CE1358E-5AE3-4CCC-B1C9-9AF852FC2528}" dt="2021-06-17T11:39:21.972" v="23"/>
          <ac:spMkLst>
            <pc:docMk/>
            <pc:sldMk cId="2344884163" sldId="279"/>
            <ac:spMk id="20" creationId="{53FD85F6-ECDC-4124-9916-6444E142C663}"/>
          </ac:spMkLst>
        </pc:spChg>
        <pc:spChg chg="add del">
          <ac:chgData name="Gość" userId="" providerId="Windows Live" clId="Web-{1CE1358E-5AE3-4CCC-B1C9-9AF852FC2528}" dt="2021-06-17T11:39:21.972" v="23"/>
          <ac:spMkLst>
            <pc:docMk/>
            <pc:sldMk cId="2344884163" sldId="279"/>
            <ac:spMk id="22" creationId="{FB5D26B4-74AD-4118-8F13-7051DA3BFA87}"/>
          </ac:spMkLst>
        </pc:spChg>
        <pc:picChg chg="add mod ord">
          <ac:chgData name="Gość" userId="" providerId="Windows Live" clId="Web-{1CE1358E-5AE3-4CCC-B1C9-9AF852FC2528}" dt="2021-06-17T11:39:31.019" v="26" actId="14100"/>
          <ac:picMkLst>
            <pc:docMk/>
            <pc:sldMk cId="2344884163" sldId="279"/>
            <ac:picMk id="4" creationId="{F1156CDF-4AC5-4FAC-9740-A6CDE2F39B50}"/>
          </ac:picMkLst>
        </pc:picChg>
        <pc:picChg chg="add del">
          <ac:chgData name="Gość" userId="" providerId="Windows Live" clId="Web-{1CE1358E-5AE3-4CCC-B1C9-9AF852FC2528}" dt="2021-06-17T11:39:21.972" v="23"/>
          <ac:picMkLst>
            <pc:docMk/>
            <pc:sldMk cId="2344884163" sldId="279"/>
            <ac:picMk id="18" creationId="{4741521E-DC76-41B9-8A47-448CD4F9FA46}"/>
          </ac:picMkLst>
        </pc:picChg>
      </pc:sldChg>
      <pc:sldChg chg="addSp delSp modSp new mod setBg">
        <pc:chgData name="Gość" userId="" providerId="Windows Live" clId="Web-{1CE1358E-5AE3-4CCC-B1C9-9AF852FC2528}" dt="2021-06-17T11:39:55.176" v="40" actId="20577"/>
        <pc:sldMkLst>
          <pc:docMk/>
          <pc:sldMk cId="1984758414" sldId="280"/>
        </pc:sldMkLst>
        <pc:spChg chg="mod">
          <ac:chgData name="Gość" userId="" providerId="Windows Live" clId="Web-{1CE1358E-5AE3-4CCC-B1C9-9AF852FC2528}" dt="2021-06-17T11:39:55.176" v="40" actId="20577"/>
          <ac:spMkLst>
            <pc:docMk/>
            <pc:sldMk cId="1984758414" sldId="280"/>
            <ac:spMk id="2" creationId="{2C2EE351-C945-4927-B5BA-3409750F1FCF}"/>
          </ac:spMkLst>
        </pc:spChg>
        <pc:spChg chg="del">
          <ac:chgData name="Gość" userId="" providerId="Windows Live" clId="Web-{1CE1358E-5AE3-4CCC-B1C9-9AF852FC2528}" dt="2021-06-17T11:38:46.112" v="19"/>
          <ac:spMkLst>
            <pc:docMk/>
            <pc:sldMk cId="1984758414" sldId="280"/>
            <ac:spMk id="3" creationId="{BD7C48D1-5C27-4EFD-8C47-FC740440BE39}"/>
          </ac:spMkLst>
        </pc:spChg>
        <pc:spChg chg="add">
          <ac:chgData name="Gość" userId="" providerId="Windows Live" clId="Web-{1CE1358E-5AE3-4CCC-B1C9-9AF852FC2528}" dt="2021-06-17T11:38:52.330" v="20"/>
          <ac:spMkLst>
            <pc:docMk/>
            <pc:sldMk cId="1984758414" sldId="280"/>
            <ac:spMk id="9" creationId="{ECC07320-C2CA-4E29-8481-9D9E143C7788}"/>
          </ac:spMkLst>
        </pc:spChg>
        <pc:picChg chg="add mod ord">
          <ac:chgData name="Gość" userId="" providerId="Windows Live" clId="Web-{1CE1358E-5AE3-4CCC-B1C9-9AF852FC2528}" dt="2021-06-17T11:38:52.330" v="20"/>
          <ac:picMkLst>
            <pc:docMk/>
            <pc:sldMk cId="1984758414" sldId="280"/>
            <ac:picMk id="4" creationId="{FF1FAEBF-5077-44E1-80E4-FD0EA5E0D4E9}"/>
          </ac:picMkLst>
        </pc:picChg>
      </pc:sldChg>
    </pc:docChg>
  </pc:docChgLst>
  <pc:docChgLst>
    <pc:chgData name="Guest User" providerId="Windows Live" clId="Web-{0A70BF3B-470F-404F-9A11-CDBDD2B07283}"/>
    <pc:docChg chg="modSld">
      <pc:chgData name="Guest User" userId="" providerId="Windows Live" clId="Web-{0A70BF3B-470F-404F-9A11-CDBDD2B07283}" dt="2021-06-17T09:12:43.932" v="2"/>
      <pc:docMkLst>
        <pc:docMk/>
      </pc:docMkLst>
      <pc:sldChg chg="addSp delSp modSp mod setBg setClrOvrMap">
        <pc:chgData name="Guest User" userId="" providerId="Windows Live" clId="Web-{0A70BF3B-470F-404F-9A11-CDBDD2B07283}" dt="2021-06-17T09:12:43.932" v="2"/>
        <pc:sldMkLst>
          <pc:docMk/>
          <pc:sldMk cId="3427934169" sldId="264"/>
        </pc:sldMkLst>
        <pc:spChg chg="mod">
          <ac:chgData name="Guest User" userId="" providerId="Windows Live" clId="Web-{0A70BF3B-470F-404F-9A11-CDBDD2B07283}" dt="2021-06-17T09:12:43.917" v="1"/>
          <ac:spMkLst>
            <pc:docMk/>
            <pc:sldMk cId="3427934169" sldId="264"/>
            <ac:spMk id="2" creationId="{03B3967A-5E87-48BD-8C48-C4F3A2E91CD5}"/>
          </ac:spMkLst>
        </pc:spChg>
        <pc:spChg chg="add del">
          <ac:chgData name="Guest User" userId="" providerId="Windows Live" clId="Web-{0A70BF3B-470F-404F-9A11-CDBDD2B07283}" dt="2021-06-17T09:12:43.932" v="2"/>
          <ac:spMkLst>
            <pc:docMk/>
            <pc:sldMk cId="3427934169" sldId="264"/>
            <ac:spMk id="55" creationId="{E49CC64F-7275-4E33-961B-0C5CDC439875}"/>
          </ac:spMkLst>
        </pc:spChg>
        <pc:spChg chg="add">
          <ac:chgData name="Guest User" userId="" providerId="Windows Live" clId="Web-{0A70BF3B-470F-404F-9A11-CDBDD2B07283}" dt="2021-06-17T09:12:43.932" v="2"/>
          <ac:spMkLst>
            <pc:docMk/>
            <pc:sldMk cId="3427934169" sldId="264"/>
            <ac:spMk id="57" creationId="{E49CC64F-7275-4E33-961B-0C5CDC439875}"/>
          </ac:spMkLst>
        </pc:spChg>
        <pc:spChg chg="add del">
          <ac:chgData name="Guest User" userId="" providerId="Windows Live" clId="Web-{0A70BF3B-470F-404F-9A11-CDBDD2B07283}" dt="2021-06-17T09:12:43.917" v="1"/>
          <ac:spMkLst>
            <pc:docMk/>
            <pc:sldMk cId="3427934169" sldId="264"/>
            <ac:spMk id="60" creationId="{D4771268-CB57-404A-9271-370EB28F6090}"/>
          </ac:spMkLst>
        </pc:spChg>
        <pc:picChg chg="mod">
          <ac:chgData name="Guest User" userId="" providerId="Windows Live" clId="Web-{0A70BF3B-470F-404F-9A11-CDBDD2B07283}" dt="2021-06-17T09:12:43.917" v="1"/>
          <ac:picMkLst>
            <pc:docMk/>
            <pc:sldMk cId="3427934169" sldId="264"/>
            <ac:picMk id="3" creationId="{8FE34104-4F57-4B12-9358-C7B578053831}"/>
          </ac:picMkLst>
        </pc:picChg>
      </pc:sldChg>
    </pc:docChg>
  </pc:docChgLst>
  <pc:docChgLst>
    <pc:chgData name="Gość" providerId="Windows Live" clId="Web-{8C8C6894-DF24-4E47-88D1-F102C5987A4D}"/>
    <pc:docChg chg="addSld modSld addMainMaster delMainMaster">
      <pc:chgData name="Gość" userId="" providerId="Windows Live" clId="Web-{8C8C6894-DF24-4E47-88D1-F102C5987A4D}" dt="2021-06-17T10:22:48.583" v="464" actId="20577"/>
      <pc:docMkLst>
        <pc:docMk/>
      </pc:docMkLst>
      <pc:sldChg chg="addSp delSp modSp mod setBg modClrScheme delDesignElem chgLayout modNotes">
        <pc:chgData name="Gość" userId="" providerId="Windows Live" clId="Web-{8C8C6894-DF24-4E47-88D1-F102C5987A4D}" dt="2021-06-17T09:49:32.349" v="96"/>
        <pc:sldMkLst>
          <pc:docMk/>
          <pc:sldMk cId="650317164" sldId="256"/>
        </pc:sldMkLst>
        <pc:spChg chg="mod ord">
          <ac:chgData name="Gość" userId="" providerId="Windows Live" clId="Web-{8C8C6894-DF24-4E47-88D1-F102C5987A4D}" dt="2021-06-17T09:45:52.649" v="36"/>
          <ac:spMkLst>
            <pc:docMk/>
            <pc:sldMk cId="650317164" sldId="256"/>
            <ac:spMk id="2" creationId="{00000000-0000-0000-0000-000000000000}"/>
          </ac:spMkLst>
        </pc:spChg>
        <pc:spChg chg="mod ord">
          <ac:chgData name="Gość" userId="" providerId="Windows Live" clId="Web-{8C8C6894-DF24-4E47-88D1-F102C5987A4D}" dt="2021-06-17T09:45:52.649" v="36"/>
          <ac:spMkLst>
            <pc:docMk/>
            <pc:sldMk cId="650317164" sldId="256"/>
            <ac:spMk id="3" creationId="{00000000-0000-0000-0000-000000000000}"/>
          </ac:spMkLst>
        </pc:spChg>
        <pc:spChg chg="add del">
          <ac:chgData name="Gość" userId="" providerId="Windows Live" clId="Web-{8C8C6894-DF24-4E47-88D1-F102C5987A4D}" dt="2021-06-17T09:44:49.770" v="28"/>
          <ac:spMkLst>
            <pc:docMk/>
            <pc:sldMk cId="650317164" sldId="256"/>
            <ac:spMk id="9" creationId="{87CC2527-562A-4F69-B487-4371E5B243E7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650317164" sldId="256"/>
            <ac:spMk id="16" creationId="{F56F5174-31D9-4DBB-AAB7-A1FD7BDB1352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650317164" sldId="256"/>
            <ac:spMk id="20" creationId="{F9A95BEE-6BB1-4A28-A8E6-A34B2E42EF87}"/>
          </ac:spMkLst>
        </pc:spChg>
        <pc:picChg chg="add mod ord">
          <ac:chgData name="Gość" userId="" providerId="Windows Live" clId="Web-{8C8C6894-DF24-4E47-88D1-F102C5987A4D}" dt="2021-06-17T09:44:49.770" v="28"/>
          <ac:picMkLst>
            <pc:docMk/>
            <pc:sldMk cId="650317164" sldId="256"/>
            <ac:picMk id="5" creationId="{6ADCB9CE-E5CD-4527-8528-5338D7417891}"/>
          </ac:picMkLst>
        </pc:picChg>
        <pc:picChg chg="add del">
          <ac:chgData name="Gość" userId="" providerId="Windows Live" clId="Web-{8C8C6894-DF24-4E47-88D1-F102C5987A4D}" dt="2021-06-17T09:45:52.649" v="36"/>
          <ac:picMkLst>
            <pc:docMk/>
            <pc:sldMk cId="650317164" sldId="256"/>
            <ac:picMk id="18" creationId="{AE113210-7872-481A-ADE6-3A05CCAF5EB2}"/>
          </ac:picMkLst>
        </pc:picChg>
        <pc:cxnChg chg="add del">
          <ac:chgData name="Gość" userId="" providerId="Windows Live" clId="Web-{8C8C6894-DF24-4E47-88D1-F102C5987A4D}" dt="2021-06-17T09:44:49.770" v="28"/>
          <ac:cxnSpMkLst>
            <pc:docMk/>
            <pc:sldMk cId="650317164" sldId="256"/>
            <ac:cxnSpMk id="11" creationId="{BCDAEC91-5BCE-4B55-9CC0-43EF94CB734B}"/>
          </ac:cxnSpMkLst>
        </pc:cxnChg>
      </pc:sldChg>
      <pc:sldChg chg="addSp delSp modSp mod modClrScheme delDesignElem chgLayout">
        <pc:chgData name="Gość" userId="" providerId="Windows Live" clId="Web-{8C8C6894-DF24-4E47-88D1-F102C5987A4D}" dt="2021-06-17T09:45:52.649" v="36"/>
        <pc:sldMkLst>
          <pc:docMk/>
          <pc:sldMk cId="2708140158" sldId="257"/>
        </pc:sldMkLst>
        <pc:spChg chg="mod ord">
          <ac:chgData name="Gość" userId="" providerId="Windows Live" clId="Web-{8C8C6894-DF24-4E47-88D1-F102C5987A4D}" dt="2021-06-17T09:45:52.649" v="36"/>
          <ac:spMkLst>
            <pc:docMk/>
            <pc:sldMk cId="2708140158" sldId="257"/>
            <ac:spMk id="2" creationId="{6A9F1369-BB0C-40DB-BD30-501EC94339CA}"/>
          </ac:spMkLst>
        </pc:spChg>
        <pc:spChg chg="mod ord">
          <ac:chgData name="Gość" userId="" providerId="Windows Live" clId="Web-{8C8C6894-DF24-4E47-88D1-F102C5987A4D}" dt="2021-06-17T09:45:52.649" v="36"/>
          <ac:spMkLst>
            <pc:docMk/>
            <pc:sldMk cId="2708140158" sldId="257"/>
            <ac:spMk id="3" creationId="{FA622E8C-5476-44EE-B5B9-109A4EA0C0EB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2708140158" sldId="257"/>
            <ac:spMk id="10" creationId="{2550BE34-C2B8-49B8-8519-67A8CAD51AE9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2708140158" sldId="257"/>
            <ac:spMk id="12" creationId="{A7457DD9-5A45-400A-AB4B-4B4EDECA25F1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2708140158" sldId="257"/>
            <ac:spMk id="14" creationId="{441CF7D6-A660-431A-B0BB-140A0D5556B6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2708140158" sldId="257"/>
            <ac:spMk id="16" creationId="{0570A85B-3810-4F95-97B0-CBF4CCDB381C}"/>
          </ac:spMkLst>
        </pc:spChg>
      </pc:sldChg>
      <pc:sldChg chg="addSp delSp modSp mod modClrScheme delDesignElem chgLayout">
        <pc:chgData name="Gość" userId="" providerId="Windows Live" clId="Web-{8C8C6894-DF24-4E47-88D1-F102C5987A4D}" dt="2021-06-17T09:45:52.649" v="36"/>
        <pc:sldMkLst>
          <pc:docMk/>
          <pc:sldMk cId="141924323" sldId="258"/>
        </pc:sldMkLst>
        <pc:spChg chg="mod ord">
          <ac:chgData name="Gość" userId="" providerId="Windows Live" clId="Web-{8C8C6894-DF24-4E47-88D1-F102C5987A4D}" dt="2021-06-17T09:45:52.649" v="36"/>
          <ac:spMkLst>
            <pc:docMk/>
            <pc:sldMk cId="141924323" sldId="258"/>
            <ac:spMk id="2" creationId="{03B3967A-5E87-48BD-8C48-C4F3A2E91CD5}"/>
          </ac:spMkLst>
        </pc:spChg>
        <pc:spChg chg="mod ord">
          <ac:chgData name="Gość" userId="" providerId="Windows Live" clId="Web-{8C8C6894-DF24-4E47-88D1-F102C5987A4D}" dt="2021-06-17T09:45:52.649" v="36"/>
          <ac:spMkLst>
            <pc:docMk/>
            <pc:sldMk cId="141924323" sldId="258"/>
            <ac:spMk id="8" creationId="{9B6037A4-3B2C-4604-8F1A-AF1F39190A85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141924323" sldId="258"/>
            <ac:spMk id="11" creationId="{FF9B822F-893E-44C8-963C-64F50ACECBB2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141924323" sldId="258"/>
            <ac:spMk id="13" creationId="{EBF87945-A001-489F-9D9B-7D9435F0B9CA}"/>
          </ac:spMkLst>
        </pc:spChg>
      </pc:sldChg>
      <pc:sldChg chg="addSp delSp modSp mod modClrScheme delDesignElem chgLayout">
        <pc:chgData name="Gość" userId="" providerId="Windows Live" clId="Web-{8C8C6894-DF24-4E47-88D1-F102C5987A4D}" dt="2021-06-17T09:45:52.649" v="36"/>
        <pc:sldMkLst>
          <pc:docMk/>
          <pc:sldMk cId="4286057474" sldId="259"/>
        </pc:sldMkLst>
        <pc:spChg chg="mod ord">
          <ac:chgData name="Gość" userId="" providerId="Windows Live" clId="Web-{8C8C6894-DF24-4E47-88D1-F102C5987A4D}" dt="2021-06-17T09:45:52.649" v="36"/>
          <ac:spMkLst>
            <pc:docMk/>
            <pc:sldMk cId="4286057474" sldId="259"/>
            <ac:spMk id="2" creationId="{C755F929-14A5-444A-992B-F562BB029CD3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4286057474" sldId="259"/>
            <ac:spMk id="12" creationId="{A4AC5506-6312-4701-8D3C-40187889A947}"/>
          </ac:spMkLst>
        </pc:spChg>
        <pc:picChg chg="mod ord">
          <ac:chgData name="Gość" userId="" providerId="Windows Live" clId="Web-{8C8C6894-DF24-4E47-88D1-F102C5987A4D}" dt="2021-06-17T09:45:52.649" v="36"/>
          <ac:picMkLst>
            <pc:docMk/>
            <pc:sldMk cId="4286057474" sldId="259"/>
            <ac:picMk id="5" creationId="{1E867B32-BC2B-4195-8639-5A884EF84F4A}"/>
          </ac:picMkLst>
        </pc:picChg>
      </pc:sldChg>
      <pc:sldChg chg="addSp delSp modSp mod modClrScheme delDesignElem chgLayout">
        <pc:chgData name="Gość" userId="" providerId="Windows Live" clId="Web-{8C8C6894-DF24-4E47-88D1-F102C5987A4D}" dt="2021-06-17T09:45:52.649" v="36"/>
        <pc:sldMkLst>
          <pc:docMk/>
          <pc:sldMk cId="1004855336" sldId="261"/>
        </pc:sldMkLst>
        <pc:spChg chg="mod ord">
          <ac:chgData name="Gość" userId="" providerId="Windows Live" clId="Web-{8C8C6894-DF24-4E47-88D1-F102C5987A4D}" dt="2021-06-17T09:45:52.649" v="36"/>
          <ac:spMkLst>
            <pc:docMk/>
            <pc:sldMk cId="1004855336" sldId="261"/>
            <ac:spMk id="2" creationId="{C755F929-14A5-444A-992B-F562BB029CD3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1004855336" sldId="261"/>
            <ac:spMk id="9" creationId="{A4AC5506-6312-4701-8D3C-40187889A947}"/>
          </ac:spMkLst>
        </pc:spChg>
        <pc:picChg chg="mod ord">
          <ac:chgData name="Gość" userId="" providerId="Windows Live" clId="Web-{8C8C6894-DF24-4E47-88D1-F102C5987A4D}" dt="2021-06-17T09:45:52.649" v="36"/>
          <ac:picMkLst>
            <pc:docMk/>
            <pc:sldMk cId="1004855336" sldId="261"/>
            <ac:picMk id="4" creationId="{694188F0-7530-443C-89B2-089806E6400D}"/>
          </ac:picMkLst>
        </pc:picChg>
      </pc:sldChg>
      <pc:sldChg chg="addSp delSp modSp mod modClrScheme delDesignElem chgLayout">
        <pc:chgData name="Gość" userId="" providerId="Windows Live" clId="Web-{8C8C6894-DF24-4E47-88D1-F102C5987A4D}" dt="2021-06-17T09:45:52.649" v="36"/>
        <pc:sldMkLst>
          <pc:docMk/>
          <pc:sldMk cId="4186256860" sldId="262"/>
        </pc:sldMkLst>
        <pc:spChg chg="mod ord">
          <ac:chgData name="Gość" userId="" providerId="Windows Live" clId="Web-{8C8C6894-DF24-4E47-88D1-F102C5987A4D}" dt="2021-06-17T09:45:52.649" v="36"/>
          <ac:spMkLst>
            <pc:docMk/>
            <pc:sldMk cId="4186256860" sldId="262"/>
            <ac:spMk id="2" creationId="{03B3967A-5E87-48BD-8C48-C4F3A2E91CD5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4186256860" sldId="262"/>
            <ac:spMk id="16" creationId="{D4771268-CB57-404A-9271-370EB28F6090}"/>
          </ac:spMkLst>
        </pc:spChg>
      </pc:sldChg>
      <pc:sldChg chg="addSp delSp modSp mod modClrScheme delDesignElem chgLayout">
        <pc:chgData name="Gość" userId="" providerId="Windows Live" clId="Web-{8C8C6894-DF24-4E47-88D1-F102C5987A4D}" dt="2021-06-17T09:45:52.649" v="36"/>
        <pc:sldMkLst>
          <pc:docMk/>
          <pc:sldMk cId="3427934169" sldId="264"/>
        </pc:sldMkLst>
        <pc:spChg chg="mod ord">
          <ac:chgData name="Gość" userId="" providerId="Windows Live" clId="Web-{8C8C6894-DF24-4E47-88D1-F102C5987A4D}" dt="2021-06-17T09:45:52.649" v="36"/>
          <ac:spMkLst>
            <pc:docMk/>
            <pc:sldMk cId="3427934169" sldId="264"/>
            <ac:spMk id="2" creationId="{03B3967A-5E87-48BD-8C48-C4F3A2E91CD5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3427934169" sldId="264"/>
            <ac:spMk id="57" creationId="{E49CC64F-7275-4E33-961B-0C5CDC439875}"/>
          </ac:spMkLst>
        </pc:spChg>
      </pc:sldChg>
      <pc:sldChg chg="addSp delSp modSp mod modClrScheme delDesignElem chgLayout">
        <pc:chgData name="Gość" userId="" providerId="Windows Live" clId="Web-{8C8C6894-DF24-4E47-88D1-F102C5987A4D}" dt="2021-06-17T09:45:52.649" v="36"/>
        <pc:sldMkLst>
          <pc:docMk/>
          <pc:sldMk cId="3906137146" sldId="265"/>
        </pc:sldMkLst>
        <pc:spChg chg="mod ord">
          <ac:chgData name="Gość" userId="" providerId="Windows Live" clId="Web-{8C8C6894-DF24-4E47-88D1-F102C5987A4D}" dt="2021-06-17T09:45:52.649" v="36"/>
          <ac:spMkLst>
            <pc:docMk/>
            <pc:sldMk cId="3906137146" sldId="265"/>
            <ac:spMk id="2" creationId="{C755F929-14A5-444A-992B-F562BB029CD3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3906137146" sldId="265"/>
            <ac:spMk id="9" creationId="{A4AC5506-6312-4701-8D3C-40187889A947}"/>
          </ac:spMkLst>
        </pc:spChg>
        <pc:picChg chg="mod ord">
          <ac:chgData name="Gość" userId="" providerId="Windows Live" clId="Web-{8C8C6894-DF24-4E47-88D1-F102C5987A4D}" dt="2021-06-17T09:45:52.649" v="36"/>
          <ac:picMkLst>
            <pc:docMk/>
            <pc:sldMk cId="3906137146" sldId="265"/>
            <ac:picMk id="13" creationId="{FDF69ECB-8D5E-466E-8744-C37348B041E5}"/>
          </ac:picMkLst>
        </pc:picChg>
      </pc:sldChg>
      <pc:sldChg chg="addSp delSp modSp new mod modClrScheme chgLayout">
        <pc:chgData name="Gość" userId="" providerId="Windows Live" clId="Web-{8C8C6894-DF24-4E47-88D1-F102C5987A4D}" dt="2021-06-17T10:00:42.263" v="324" actId="1076"/>
        <pc:sldMkLst>
          <pc:docMk/>
          <pc:sldMk cId="4216642306" sldId="266"/>
        </pc:sldMkLst>
        <pc:spChg chg="mod ord">
          <ac:chgData name="Gość" userId="" providerId="Windows Live" clId="Web-{8C8C6894-DF24-4E47-88D1-F102C5987A4D}" dt="2021-06-17T09:55:15.057" v="194" actId="20577"/>
          <ac:spMkLst>
            <pc:docMk/>
            <pc:sldMk cId="4216642306" sldId="266"/>
            <ac:spMk id="2" creationId="{F1ED9DE2-66DF-489D-823B-F548F3056836}"/>
          </ac:spMkLst>
        </pc:spChg>
        <pc:spChg chg="add del mod ord">
          <ac:chgData name="Gość" userId="" providerId="Windows Live" clId="Web-{8C8C6894-DF24-4E47-88D1-F102C5987A4D}" dt="2021-06-17T09:58:18.802" v="280"/>
          <ac:spMkLst>
            <pc:docMk/>
            <pc:sldMk cId="4216642306" sldId="266"/>
            <ac:spMk id="3" creationId="{5FC31168-F50C-4860-BE1B-0C5A00819813}"/>
          </ac:spMkLst>
        </pc:spChg>
        <pc:spChg chg="add mod">
          <ac:chgData name="Gość" userId="" providerId="Windows Live" clId="Web-{8C8C6894-DF24-4E47-88D1-F102C5987A4D}" dt="2021-06-17T09:58:56.273" v="315" actId="1076"/>
          <ac:spMkLst>
            <pc:docMk/>
            <pc:sldMk cId="4216642306" sldId="266"/>
            <ac:spMk id="5" creationId="{F0155EF2-4FF4-43C0-A9A1-308A003E8060}"/>
          </ac:spMkLst>
        </pc:spChg>
        <pc:spChg chg="add mod">
          <ac:chgData name="Gość" userId="" providerId="Windows Live" clId="Web-{8C8C6894-DF24-4E47-88D1-F102C5987A4D}" dt="2021-06-17T10:00:35.653" v="321" actId="20577"/>
          <ac:spMkLst>
            <pc:docMk/>
            <pc:sldMk cId="4216642306" sldId="266"/>
            <ac:spMk id="6" creationId="{0954FBBA-6105-4423-8869-BC0F274A8001}"/>
          </ac:spMkLst>
        </pc:spChg>
        <pc:spChg chg="add del mod">
          <ac:chgData name="Gość" userId="" providerId="Windows Live" clId="Web-{8C8C6894-DF24-4E47-88D1-F102C5987A4D}" dt="2021-06-17T09:58:26.677" v="282"/>
          <ac:spMkLst>
            <pc:docMk/>
            <pc:sldMk cId="4216642306" sldId="266"/>
            <ac:spMk id="8" creationId="{4F2C5B5F-2326-4666-A11A-DDC8EDD39B4C}"/>
          </ac:spMkLst>
        </pc:spChg>
        <pc:spChg chg="add mod">
          <ac:chgData name="Gość" userId="" providerId="Windows Live" clId="Web-{8C8C6894-DF24-4E47-88D1-F102C5987A4D}" dt="2021-06-17T10:00:42.263" v="324" actId="1076"/>
          <ac:spMkLst>
            <pc:docMk/>
            <pc:sldMk cId="4216642306" sldId="266"/>
            <ac:spMk id="9" creationId="{7C64A9EE-79F6-4978-A88F-40FCAB09F784}"/>
          </ac:spMkLst>
        </pc:spChg>
        <pc:picChg chg="add del mod ord">
          <ac:chgData name="Gość" userId="" providerId="Windows Live" clId="Web-{8C8C6894-DF24-4E47-88D1-F102C5987A4D}" dt="2021-06-17T09:51:02.667" v="126"/>
          <ac:picMkLst>
            <pc:docMk/>
            <pc:sldMk cId="4216642306" sldId="266"/>
            <ac:picMk id="4" creationId="{9C1D59E6-FBBA-480E-AFEE-8DF1B7A117A3}"/>
          </ac:picMkLst>
        </pc:picChg>
      </pc:sldChg>
      <pc:sldChg chg="modSp new mod modClrScheme chgLayout">
        <pc:chgData name="Gość" userId="" providerId="Windows Live" clId="Web-{8C8C6894-DF24-4E47-88D1-F102C5987A4D}" dt="2021-06-17T10:22:48.583" v="464" actId="20577"/>
        <pc:sldMkLst>
          <pc:docMk/>
          <pc:sldMk cId="2942570456" sldId="267"/>
        </pc:sldMkLst>
        <pc:spChg chg="mod ord">
          <ac:chgData name="Gość" userId="" providerId="Windows Live" clId="Web-{8C8C6894-DF24-4E47-88D1-F102C5987A4D}" dt="2021-06-17T10:01:26.078" v="371" actId="20577"/>
          <ac:spMkLst>
            <pc:docMk/>
            <pc:sldMk cId="2942570456" sldId="267"/>
            <ac:spMk id="2" creationId="{E5BDA955-71B4-47C1-82CD-8F81709BDA2A}"/>
          </ac:spMkLst>
        </pc:spChg>
        <pc:spChg chg="mod ord">
          <ac:chgData name="Gość" userId="" providerId="Windows Live" clId="Web-{8C8C6894-DF24-4E47-88D1-F102C5987A4D}" dt="2021-06-17T10:22:48.583" v="464" actId="20577"/>
          <ac:spMkLst>
            <pc:docMk/>
            <pc:sldMk cId="2942570456" sldId="267"/>
            <ac:spMk id="3" creationId="{4344A24C-2C13-4F2B-879B-A2F0772AC076}"/>
          </ac:spMkLst>
        </pc:spChg>
      </pc:sldChg>
      <pc:sldChg chg="addSp delSp modSp mod modClrScheme delDesignElem chgLayout">
        <pc:chgData name="Gość" userId="" providerId="Windows Live" clId="Web-{8C8C6894-DF24-4E47-88D1-F102C5987A4D}" dt="2021-06-17T09:45:52.649" v="36"/>
        <pc:sldMkLst>
          <pc:docMk/>
          <pc:sldMk cId="2514967459" sldId="268"/>
        </pc:sldMkLst>
        <pc:spChg chg="mod ord">
          <ac:chgData name="Gość" userId="" providerId="Windows Live" clId="Web-{8C8C6894-DF24-4E47-88D1-F102C5987A4D}" dt="2021-06-17T09:45:52.649" v="36"/>
          <ac:spMkLst>
            <pc:docMk/>
            <pc:sldMk cId="2514967459" sldId="268"/>
            <ac:spMk id="2" creationId="{8C943698-04D9-494C-8BE3-A9647174D884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2514967459" sldId="268"/>
            <ac:spMk id="10" creationId="{35555856-9970-4BC3-9AA9-6A917F53AFBD}"/>
          </ac:spMkLst>
        </pc:spChg>
        <pc:spChg chg="add del">
          <ac:chgData name="Gość" userId="" providerId="Windows Live" clId="Web-{8C8C6894-DF24-4E47-88D1-F102C5987A4D}" dt="2021-06-17T09:45:52.649" v="36"/>
          <ac:spMkLst>
            <pc:docMk/>
            <pc:sldMk cId="2514967459" sldId="268"/>
            <ac:spMk id="14" creationId="{13722DD7-BA73-4776-93A3-94491FEF7260}"/>
          </ac:spMkLst>
        </pc:spChg>
        <pc:picChg chg="add del">
          <ac:chgData name="Gość" userId="" providerId="Windows Live" clId="Web-{8C8C6894-DF24-4E47-88D1-F102C5987A4D}" dt="2021-06-17T09:45:52.649" v="36"/>
          <ac:picMkLst>
            <pc:docMk/>
            <pc:sldMk cId="2514967459" sldId="268"/>
            <ac:picMk id="12" creationId="{7F487851-BFAF-46D8-A1ED-50CAD6E46F59}"/>
          </ac:picMkLst>
        </pc:picChg>
      </pc:sldChg>
      <pc:sldChg chg="addSp delSp modSp new mod setBg modNotes">
        <pc:chgData name="Gość" userId="" providerId="Windows Live" clId="Web-{8C8C6894-DF24-4E47-88D1-F102C5987A4D}" dt="2021-06-17T09:49:41.615" v="122"/>
        <pc:sldMkLst>
          <pc:docMk/>
          <pc:sldMk cId="2221570328" sldId="269"/>
        </pc:sldMkLst>
        <pc:spChg chg="mod">
          <ac:chgData name="Gość" userId="" providerId="Windows Live" clId="Web-{8C8C6894-DF24-4E47-88D1-F102C5987A4D}" dt="2021-06-17T09:49:13.567" v="85"/>
          <ac:spMkLst>
            <pc:docMk/>
            <pc:sldMk cId="2221570328" sldId="269"/>
            <ac:spMk id="2" creationId="{E857DBE8-83BB-401A-9ACB-7B3F3905D58A}"/>
          </ac:spMkLst>
        </pc:spChg>
        <pc:spChg chg="del">
          <ac:chgData name="Gość" userId="" providerId="Windows Live" clId="Web-{8C8C6894-DF24-4E47-88D1-F102C5987A4D}" dt="2021-06-17T09:49:13.567" v="85"/>
          <ac:spMkLst>
            <pc:docMk/>
            <pc:sldMk cId="2221570328" sldId="269"/>
            <ac:spMk id="3" creationId="{90A61F55-DE7D-4909-8E21-B7DC869158D3}"/>
          </ac:spMkLst>
        </pc:spChg>
        <pc:spChg chg="add">
          <ac:chgData name="Gość" userId="" providerId="Windows Live" clId="Web-{8C8C6894-DF24-4E47-88D1-F102C5987A4D}" dt="2021-06-17T09:49:13.567" v="85"/>
          <ac:spMkLst>
            <pc:docMk/>
            <pc:sldMk cId="2221570328" sldId="269"/>
            <ac:spMk id="8" creationId="{23962611-DFD5-4092-AAFD-559E3DFCE2C9}"/>
          </ac:spMkLst>
        </pc:spChg>
        <pc:picChg chg="add">
          <ac:chgData name="Gość" userId="" providerId="Windows Live" clId="Web-{8C8C6894-DF24-4E47-88D1-F102C5987A4D}" dt="2021-06-17T09:49:13.567" v="85"/>
          <ac:picMkLst>
            <pc:docMk/>
            <pc:sldMk cId="2221570328" sldId="269"/>
            <ac:picMk id="10" creationId="{2270F1FA-0425-408F-9861-80BF5AFB276D}"/>
          </ac:picMkLst>
        </pc:picChg>
      </pc:sldChg>
      <pc:sldChg chg="addSp delSp modSp new mod setBg">
        <pc:chgData name="Gość" userId="" providerId="Windows Live" clId="Web-{8C8C6894-DF24-4E47-88D1-F102C5987A4D}" dt="2021-06-17T09:50:17.977" v="124"/>
        <pc:sldMkLst>
          <pc:docMk/>
          <pc:sldMk cId="2309075490" sldId="270"/>
        </pc:sldMkLst>
        <pc:spChg chg="del">
          <ac:chgData name="Gość" userId="" providerId="Windows Live" clId="Web-{8C8C6894-DF24-4E47-88D1-F102C5987A4D}" dt="2021-06-17T09:50:17.977" v="124"/>
          <ac:spMkLst>
            <pc:docMk/>
            <pc:sldMk cId="2309075490" sldId="270"/>
            <ac:spMk id="2" creationId="{61758A96-8D7C-4F0E-AF6D-88149B3B20F2}"/>
          </ac:spMkLst>
        </pc:spChg>
        <pc:spChg chg="del">
          <ac:chgData name="Gość" userId="" providerId="Windows Live" clId="Web-{8C8C6894-DF24-4E47-88D1-F102C5987A4D}" dt="2021-06-17T09:50:14.758" v="123"/>
          <ac:spMkLst>
            <pc:docMk/>
            <pc:sldMk cId="2309075490" sldId="270"/>
            <ac:spMk id="3" creationId="{89DEE3C9-6534-48B4-8C82-F727CAE59490}"/>
          </ac:spMkLst>
        </pc:spChg>
        <pc:spChg chg="add">
          <ac:chgData name="Gość" userId="" providerId="Windows Live" clId="Web-{8C8C6894-DF24-4E47-88D1-F102C5987A4D}" dt="2021-06-17T09:50:17.977" v="124"/>
          <ac:spMkLst>
            <pc:docMk/>
            <pc:sldMk cId="2309075490" sldId="270"/>
            <ac:spMk id="9" creationId="{42A4FC2C-047E-45A5-965D-8E1E3BF09BC6}"/>
          </ac:spMkLst>
        </pc:spChg>
        <pc:picChg chg="add mod ord">
          <ac:chgData name="Gość" userId="" providerId="Windows Live" clId="Web-{8C8C6894-DF24-4E47-88D1-F102C5987A4D}" dt="2021-06-17T09:50:17.977" v="124"/>
          <ac:picMkLst>
            <pc:docMk/>
            <pc:sldMk cId="2309075490" sldId="270"/>
            <ac:picMk id="4" creationId="{E0BB153D-89E7-4969-A946-2B11DC4150BC}"/>
          </ac:picMkLst>
        </pc:picChg>
      </pc:sldChg>
      <pc:sldChg chg="addSp delSp modSp new mod setBg">
        <pc:chgData name="Gość" userId="" providerId="Windows Live" clId="Web-{8C8C6894-DF24-4E47-88D1-F102C5987A4D}" dt="2021-06-17T09:51:49.529" v="139" actId="1076"/>
        <pc:sldMkLst>
          <pc:docMk/>
          <pc:sldMk cId="599358903" sldId="271"/>
        </pc:sldMkLst>
        <pc:spChg chg="del">
          <ac:chgData name="Gość" userId="" providerId="Windows Live" clId="Web-{8C8C6894-DF24-4E47-88D1-F102C5987A4D}" dt="2021-06-17T09:51:14.355" v="131"/>
          <ac:spMkLst>
            <pc:docMk/>
            <pc:sldMk cId="599358903" sldId="271"/>
            <ac:spMk id="2" creationId="{B70A8A90-1BAA-460B-9B47-3D97225108D1}"/>
          </ac:spMkLst>
        </pc:spChg>
        <pc:spChg chg="del">
          <ac:chgData name="Gość" userId="" providerId="Windows Live" clId="Web-{8C8C6894-DF24-4E47-88D1-F102C5987A4D}" dt="2021-06-17T09:51:07.495" v="128"/>
          <ac:spMkLst>
            <pc:docMk/>
            <pc:sldMk cId="599358903" sldId="271"/>
            <ac:spMk id="3" creationId="{3807EADA-CB1C-4CC3-9E9F-D3366844E563}"/>
          </ac:spMkLst>
        </pc:spChg>
        <pc:spChg chg="add del mod">
          <ac:chgData name="Gość" userId="" providerId="Windows Live" clId="Web-{8C8C6894-DF24-4E47-88D1-F102C5987A4D}" dt="2021-06-17T09:51:44.763" v="136"/>
          <ac:spMkLst>
            <pc:docMk/>
            <pc:sldMk cId="599358903" sldId="271"/>
            <ac:spMk id="6" creationId="{0074440C-65BA-478E-9ADA-E1BE29ECD1EF}"/>
          </ac:spMkLst>
        </pc:spChg>
        <pc:spChg chg="add">
          <ac:chgData name="Gość" userId="" providerId="Windows Live" clId="Web-{8C8C6894-DF24-4E47-88D1-F102C5987A4D}" dt="2021-06-17T09:51:18.371" v="133"/>
          <ac:spMkLst>
            <pc:docMk/>
            <pc:sldMk cId="599358903" sldId="271"/>
            <ac:spMk id="9" creationId="{42A4FC2C-047E-45A5-965D-8E1E3BF09BC6}"/>
          </ac:spMkLst>
        </pc:spChg>
        <pc:picChg chg="add del mod ord">
          <ac:chgData name="Gość" userId="" providerId="Windows Live" clId="Web-{8C8C6894-DF24-4E47-88D1-F102C5987A4D}" dt="2021-06-17T09:51:42.513" v="135"/>
          <ac:picMkLst>
            <pc:docMk/>
            <pc:sldMk cId="599358903" sldId="271"/>
            <ac:picMk id="4" creationId="{EED14AE9-9382-42E3-92F6-C7F423D1E778}"/>
          </ac:picMkLst>
        </pc:picChg>
        <pc:picChg chg="add mod ord">
          <ac:chgData name="Gość" userId="" providerId="Windows Live" clId="Web-{8C8C6894-DF24-4E47-88D1-F102C5987A4D}" dt="2021-06-17T09:51:49.529" v="139" actId="1076"/>
          <ac:picMkLst>
            <pc:docMk/>
            <pc:sldMk cId="599358903" sldId="271"/>
            <ac:picMk id="7" creationId="{D18B7A1D-9B68-41B3-B423-9CDCAB06544B}"/>
          </ac:picMkLst>
        </pc:picChg>
      </pc:sldChg>
      <pc:sldChg chg="addSp delSp modSp new">
        <pc:chgData name="Gość" userId="" providerId="Windows Live" clId="Web-{8C8C6894-DF24-4E47-88D1-F102C5987A4D}" dt="2021-06-17T09:52:42.860" v="147" actId="1076"/>
        <pc:sldMkLst>
          <pc:docMk/>
          <pc:sldMk cId="3386059505" sldId="272"/>
        </pc:sldMkLst>
        <pc:spChg chg="del">
          <ac:chgData name="Gość" userId="" providerId="Windows Live" clId="Web-{8C8C6894-DF24-4E47-88D1-F102C5987A4D}" dt="2021-06-17T09:52:37.016" v="142"/>
          <ac:spMkLst>
            <pc:docMk/>
            <pc:sldMk cId="3386059505" sldId="272"/>
            <ac:spMk id="2" creationId="{CF419028-C722-4126-819C-F6236618C5BE}"/>
          </ac:spMkLst>
        </pc:spChg>
        <pc:spChg chg="del">
          <ac:chgData name="Gość" userId="" providerId="Windows Live" clId="Web-{8C8C6894-DF24-4E47-88D1-F102C5987A4D}" dt="2021-06-17T09:52:35.422" v="141"/>
          <ac:spMkLst>
            <pc:docMk/>
            <pc:sldMk cId="3386059505" sldId="272"/>
            <ac:spMk id="3" creationId="{07EE1715-44FB-4218-A997-F6AD75109E65}"/>
          </ac:spMkLst>
        </pc:spChg>
        <pc:picChg chg="add mod">
          <ac:chgData name="Gość" userId="" providerId="Windows Live" clId="Web-{8C8C6894-DF24-4E47-88D1-F102C5987A4D}" dt="2021-06-17T09:52:42.860" v="147" actId="1076"/>
          <ac:picMkLst>
            <pc:docMk/>
            <pc:sldMk cId="3386059505" sldId="272"/>
            <ac:picMk id="4" creationId="{5A71BE94-FA49-49D7-B84D-F8A96D0259EB}"/>
          </ac:picMkLst>
        </pc:picChg>
      </pc:sldChg>
      <pc:sldChg chg="addSp delSp modSp new">
        <pc:chgData name="Gość" userId="" providerId="Windows Live" clId="Web-{8C8C6894-DF24-4E47-88D1-F102C5987A4D}" dt="2021-06-17T09:54:39.601" v="155" actId="1076"/>
        <pc:sldMkLst>
          <pc:docMk/>
          <pc:sldMk cId="68419344" sldId="273"/>
        </pc:sldMkLst>
        <pc:spChg chg="del">
          <ac:chgData name="Gość" userId="" providerId="Windows Live" clId="Web-{8C8C6894-DF24-4E47-88D1-F102C5987A4D}" dt="2021-06-17T09:54:34.117" v="150"/>
          <ac:spMkLst>
            <pc:docMk/>
            <pc:sldMk cId="68419344" sldId="273"/>
            <ac:spMk id="2" creationId="{D462C125-7816-4476-AE84-AA3B775C387D}"/>
          </ac:spMkLst>
        </pc:spChg>
        <pc:spChg chg="del">
          <ac:chgData name="Gość" userId="" providerId="Windows Live" clId="Web-{8C8C6894-DF24-4E47-88D1-F102C5987A4D}" dt="2021-06-17T09:54:32.476" v="149"/>
          <ac:spMkLst>
            <pc:docMk/>
            <pc:sldMk cId="68419344" sldId="273"/>
            <ac:spMk id="3" creationId="{937BE777-D2A2-46A8-87F7-2B51C7FF86A0}"/>
          </ac:spMkLst>
        </pc:spChg>
        <pc:picChg chg="add mod">
          <ac:chgData name="Gość" userId="" providerId="Windows Live" clId="Web-{8C8C6894-DF24-4E47-88D1-F102C5987A4D}" dt="2021-06-17T09:54:39.601" v="155" actId="1076"/>
          <ac:picMkLst>
            <pc:docMk/>
            <pc:sldMk cId="68419344" sldId="273"/>
            <ac:picMk id="4" creationId="{93022598-8B20-4C17-B805-5F9C7730A2C2}"/>
          </ac:picMkLst>
        </pc:picChg>
      </pc:sldChg>
      <pc:sldMasterChg chg="add del addSldLayout delSldLayout">
        <pc:chgData name="Gość" userId="" providerId="Windows Live" clId="Web-{8C8C6894-DF24-4E47-88D1-F102C5987A4D}" dt="2021-06-17T09:45:52.649" v="36"/>
        <pc:sldMasterMkLst>
          <pc:docMk/>
          <pc:sldMasterMk cId="3926633689" sldId="2147483648"/>
        </pc:sldMasterMkLst>
        <pc:sldLayoutChg chg="add del">
          <pc:chgData name="Gość" userId="" providerId="Windows Live" clId="Web-{8C8C6894-DF24-4E47-88D1-F102C5987A4D}" dt="2021-06-17T09:45:52.649" v="36"/>
          <pc:sldLayoutMkLst>
            <pc:docMk/>
            <pc:sldMasterMk cId="3926633689" sldId="2147483648"/>
            <pc:sldLayoutMk cId="3391757436" sldId="2147483649"/>
          </pc:sldLayoutMkLst>
        </pc:sldLayoutChg>
        <pc:sldLayoutChg chg="add del">
          <pc:chgData name="Gość" userId="" providerId="Windows Live" clId="Web-{8C8C6894-DF24-4E47-88D1-F102C5987A4D}" dt="2021-06-17T09:45:52.649" v="36"/>
          <pc:sldLayoutMkLst>
            <pc:docMk/>
            <pc:sldMasterMk cId="3926633689" sldId="2147483648"/>
            <pc:sldLayoutMk cId="967380084" sldId="2147483650"/>
          </pc:sldLayoutMkLst>
        </pc:sldLayoutChg>
        <pc:sldLayoutChg chg="add del">
          <pc:chgData name="Gość" userId="" providerId="Windows Live" clId="Web-{8C8C6894-DF24-4E47-88D1-F102C5987A4D}" dt="2021-06-17T09:45:52.649" v="36"/>
          <pc:sldLayoutMkLst>
            <pc:docMk/>
            <pc:sldMasterMk cId="3926633689" sldId="2147483648"/>
            <pc:sldLayoutMk cId="13234121" sldId="2147483651"/>
          </pc:sldLayoutMkLst>
        </pc:sldLayoutChg>
        <pc:sldLayoutChg chg="add del">
          <pc:chgData name="Gość" userId="" providerId="Windows Live" clId="Web-{8C8C6894-DF24-4E47-88D1-F102C5987A4D}" dt="2021-06-17T09:45:52.649" v="36"/>
          <pc:sldLayoutMkLst>
            <pc:docMk/>
            <pc:sldMasterMk cId="3926633689" sldId="2147483648"/>
            <pc:sldLayoutMk cId="3883036252" sldId="2147483652"/>
          </pc:sldLayoutMkLst>
        </pc:sldLayoutChg>
        <pc:sldLayoutChg chg="add del">
          <pc:chgData name="Gość" userId="" providerId="Windows Live" clId="Web-{8C8C6894-DF24-4E47-88D1-F102C5987A4D}" dt="2021-06-17T09:45:52.649" v="36"/>
          <pc:sldLayoutMkLst>
            <pc:docMk/>
            <pc:sldMasterMk cId="3926633689" sldId="2147483648"/>
            <pc:sldLayoutMk cId="961808292" sldId="2147483653"/>
          </pc:sldLayoutMkLst>
        </pc:sldLayoutChg>
        <pc:sldLayoutChg chg="add del">
          <pc:chgData name="Gość" userId="" providerId="Windows Live" clId="Web-{8C8C6894-DF24-4E47-88D1-F102C5987A4D}" dt="2021-06-17T09:45:52.649" v="36"/>
          <pc:sldLayoutMkLst>
            <pc:docMk/>
            <pc:sldMasterMk cId="3926633689" sldId="2147483648"/>
            <pc:sldLayoutMk cId="1544797292" sldId="2147483654"/>
          </pc:sldLayoutMkLst>
        </pc:sldLayoutChg>
        <pc:sldLayoutChg chg="add del">
          <pc:chgData name="Gość" userId="" providerId="Windows Live" clId="Web-{8C8C6894-DF24-4E47-88D1-F102C5987A4D}" dt="2021-06-17T09:45:52.649" v="36"/>
          <pc:sldLayoutMkLst>
            <pc:docMk/>
            <pc:sldMasterMk cId="3926633689" sldId="2147483648"/>
            <pc:sldLayoutMk cId="1850839136" sldId="2147483655"/>
          </pc:sldLayoutMkLst>
        </pc:sldLayoutChg>
        <pc:sldLayoutChg chg="add del">
          <pc:chgData name="Gość" userId="" providerId="Windows Live" clId="Web-{8C8C6894-DF24-4E47-88D1-F102C5987A4D}" dt="2021-06-17T09:45:52.649" v="36"/>
          <pc:sldLayoutMkLst>
            <pc:docMk/>
            <pc:sldMasterMk cId="3926633689" sldId="2147483648"/>
            <pc:sldLayoutMk cId="2715530444" sldId="2147483656"/>
          </pc:sldLayoutMkLst>
        </pc:sldLayoutChg>
        <pc:sldLayoutChg chg="add del">
          <pc:chgData name="Gość" userId="" providerId="Windows Live" clId="Web-{8C8C6894-DF24-4E47-88D1-F102C5987A4D}" dt="2021-06-17T09:45:52.649" v="36"/>
          <pc:sldLayoutMkLst>
            <pc:docMk/>
            <pc:sldMasterMk cId="3926633689" sldId="2147483648"/>
            <pc:sldLayoutMk cId="3024906009" sldId="2147483657"/>
          </pc:sldLayoutMkLst>
        </pc:sldLayoutChg>
        <pc:sldLayoutChg chg="add del">
          <pc:chgData name="Gość" userId="" providerId="Windows Live" clId="Web-{8C8C6894-DF24-4E47-88D1-F102C5987A4D}" dt="2021-06-17T09:45:52.649" v="36"/>
          <pc:sldLayoutMkLst>
            <pc:docMk/>
            <pc:sldMasterMk cId="3926633689" sldId="2147483648"/>
            <pc:sldLayoutMk cId="2454508176" sldId="2147483658"/>
          </pc:sldLayoutMkLst>
        </pc:sldLayoutChg>
        <pc:sldLayoutChg chg="add del">
          <pc:chgData name="Gość" userId="" providerId="Windows Live" clId="Web-{8C8C6894-DF24-4E47-88D1-F102C5987A4D}" dt="2021-06-17T09:45:52.649" v="36"/>
          <pc:sldLayoutMkLst>
            <pc:docMk/>
            <pc:sldMasterMk cId="3926633689" sldId="2147483648"/>
            <pc:sldLayoutMk cId="1340386666" sldId="2147483659"/>
          </pc:sldLayoutMkLst>
        </pc:sldLayoutChg>
      </pc:sldMasterChg>
      <pc:sldMasterChg chg="add del addSldLayout delSldLayout modSldLayout">
        <pc:chgData name="Gość" userId="" providerId="Windows Live" clId="Web-{8C8C6894-DF24-4E47-88D1-F102C5987A4D}" dt="2021-06-17T09:45:52.649" v="36"/>
        <pc:sldMasterMkLst>
          <pc:docMk/>
          <pc:sldMasterMk cId="1078782605" sldId="2147483660"/>
        </pc:sldMasterMkLst>
        <pc:sldLayoutChg chg="add del mod replId">
          <pc:chgData name="Gość" userId="" providerId="Windows Live" clId="Web-{8C8C6894-DF24-4E47-88D1-F102C5987A4D}" dt="2021-06-17T09:45:52.649" v="36"/>
          <pc:sldLayoutMkLst>
            <pc:docMk/>
            <pc:sldMasterMk cId="1078782605" sldId="2147483660"/>
            <pc:sldLayoutMk cId="3023062788" sldId="2147483661"/>
          </pc:sldLayoutMkLst>
        </pc:sldLayoutChg>
        <pc:sldLayoutChg chg="add del mod replId">
          <pc:chgData name="Gość" userId="" providerId="Windows Live" clId="Web-{8C8C6894-DF24-4E47-88D1-F102C5987A4D}" dt="2021-06-17T09:45:52.649" v="36"/>
          <pc:sldLayoutMkLst>
            <pc:docMk/>
            <pc:sldMasterMk cId="1078782605" sldId="2147483660"/>
            <pc:sldLayoutMk cId="197723857" sldId="2147483662"/>
          </pc:sldLayoutMkLst>
        </pc:sldLayoutChg>
        <pc:sldLayoutChg chg="add del mod replId">
          <pc:chgData name="Gość" userId="" providerId="Windows Live" clId="Web-{8C8C6894-DF24-4E47-88D1-F102C5987A4D}" dt="2021-06-17T09:45:52.649" v="36"/>
          <pc:sldLayoutMkLst>
            <pc:docMk/>
            <pc:sldMasterMk cId="1078782605" sldId="2147483660"/>
            <pc:sldLayoutMk cId="2672375243" sldId="2147483663"/>
          </pc:sldLayoutMkLst>
        </pc:sldLayoutChg>
        <pc:sldLayoutChg chg="add del mod replId">
          <pc:chgData name="Gość" userId="" providerId="Windows Live" clId="Web-{8C8C6894-DF24-4E47-88D1-F102C5987A4D}" dt="2021-06-17T09:45:52.649" v="36"/>
          <pc:sldLayoutMkLst>
            <pc:docMk/>
            <pc:sldMasterMk cId="1078782605" sldId="2147483660"/>
            <pc:sldLayoutMk cId="1982361395" sldId="2147483664"/>
          </pc:sldLayoutMkLst>
        </pc:sldLayoutChg>
        <pc:sldLayoutChg chg="add del mod replId">
          <pc:chgData name="Gość" userId="" providerId="Windows Live" clId="Web-{8C8C6894-DF24-4E47-88D1-F102C5987A4D}" dt="2021-06-17T09:45:52.649" v="36"/>
          <pc:sldLayoutMkLst>
            <pc:docMk/>
            <pc:sldMasterMk cId="1078782605" sldId="2147483660"/>
            <pc:sldLayoutMk cId="1440075715" sldId="2147483665"/>
          </pc:sldLayoutMkLst>
        </pc:sldLayoutChg>
        <pc:sldLayoutChg chg="add del mod replId">
          <pc:chgData name="Gość" userId="" providerId="Windows Live" clId="Web-{8C8C6894-DF24-4E47-88D1-F102C5987A4D}" dt="2021-06-17T09:45:52.649" v="36"/>
          <pc:sldLayoutMkLst>
            <pc:docMk/>
            <pc:sldMasterMk cId="1078782605" sldId="2147483660"/>
            <pc:sldLayoutMk cId="1142400036" sldId="2147483666"/>
          </pc:sldLayoutMkLst>
        </pc:sldLayoutChg>
        <pc:sldLayoutChg chg="add del mod replId">
          <pc:chgData name="Gość" userId="" providerId="Windows Live" clId="Web-{8C8C6894-DF24-4E47-88D1-F102C5987A4D}" dt="2021-06-17T09:45:52.649" v="36"/>
          <pc:sldLayoutMkLst>
            <pc:docMk/>
            <pc:sldMasterMk cId="1078782605" sldId="2147483660"/>
            <pc:sldLayoutMk cId="4172134082" sldId="2147483667"/>
          </pc:sldLayoutMkLst>
        </pc:sldLayoutChg>
        <pc:sldLayoutChg chg="add del mod replId">
          <pc:chgData name="Gość" userId="" providerId="Windows Live" clId="Web-{8C8C6894-DF24-4E47-88D1-F102C5987A4D}" dt="2021-06-17T09:45:52.649" v="36"/>
          <pc:sldLayoutMkLst>
            <pc:docMk/>
            <pc:sldMasterMk cId="1078782605" sldId="2147483660"/>
            <pc:sldLayoutMk cId="828803540" sldId="2147483668"/>
          </pc:sldLayoutMkLst>
        </pc:sldLayoutChg>
        <pc:sldLayoutChg chg="add del mod replId">
          <pc:chgData name="Gość" userId="" providerId="Windows Live" clId="Web-{8C8C6894-DF24-4E47-88D1-F102C5987A4D}" dt="2021-06-17T09:45:52.649" v="36"/>
          <pc:sldLayoutMkLst>
            <pc:docMk/>
            <pc:sldMasterMk cId="1078782605" sldId="2147483660"/>
            <pc:sldLayoutMk cId="7975673" sldId="2147483669"/>
          </pc:sldLayoutMkLst>
        </pc:sldLayoutChg>
        <pc:sldLayoutChg chg="add del mod replId">
          <pc:chgData name="Gość" userId="" providerId="Windows Live" clId="Web-{8C8C6894-DF24-4E47-88D1-F102C5987A4D}" dt="2021-06-17T09:45:52.649" v="36"/>
          <pc:sldLayoutMkLst>
            <pc:docMk/>
            <pc:sldMasterMk cId="1078782605" sldId="2147483660"/>
            <pc:sldLayoutMk cId="3729615814" sldId="2147483670"/>
          </pc:sldLayoutMkLst>
        </pc:sldLayoutChg>
        <pc:sldLayoutChg chg="add del mod replId">
          <pc:chgData name="Gość" userId="" providerId="Windows Live" clId="Web-{8C8C6894-DF24-4E47-88D1-F102C5987A4D}" dt="2021-06-17T09:45:52.649" v="36"/>
          <pc:sldLayoutMkLst>
            <pc:docMk/>
            <pc:sldMasterMk cId="1078782605" sldId="2147483660"/>
            <pc:sldLayoutMk cId="356452249" sldId="2147483671"/>
          </pc:sldLayoutMkLst>
        </pc:sldLayoutChg>
      </pc:sldMasterChg>
      <pc:sldMasterChg chg="add del addSldLayout delSldLayout modSldLayout">
        <pc:chgData name="Gość" userId="" providerId="Windows Live" clId="Web-{8C8C6894-DF24-4E47-88D1-F102C5987A4D}" dt="2021-06-17T09:45:34.882" v="34"/>
        <pc:sldMasterMkLst>
          <pc:docMk/>
          <pc:sldMasterMk cId="1657016490" sldId="2147483660"/>
        </pc:sldMasterMkLst>
        <pc:sldLayoutChg chg="add del mod replId">
          <pc:chgData name="Gość" userId="" providerId="Windows Live" clId="Web-{8C8C6894-DF24-4E47-88D1-F102C5987A4D}" dt="2021-06-17T09:45:34.882" v="34"/>
          <pc:sldLayoutMkLst>
            <pc:docMk/>
            <pc:sldMasterMk cId="1657016490" sldId="2147483660"/>
            <pc:sldLayoutMk cId="2839785882" sldId="2147483661"/>
          </pc:sldLayoutMkLst>
        </pc:sldLayoutChg>
        <pc:sldLayoutChg chg="add del mod replId">
          <pc:chgData name="Gość" userId="" providerId="Windows Live" clId="Web-{8C8C6894-DF24-4E47-88D1-F102C5987A4D}" dt="2021-06-17T09:45:34.882" v="34"/>
          <pc:sldLayoutMkLst>
            <pc:docMk/>
            <pc:sldMasterMk cId="1657016490" sldId="2147483660"/>
            <pc:sldLayoutMk cId="3944513934" sldId="2147483662"/>
          </pc:sldLayoutMkLst>
        </pc:sldLayoutChg>
        <pc:sldLayoutChg chg="add del mod replId">
          <pc:chgData name="Gość" userId="" providerId="Windows Live" clId="Web-{8C8C6894-DF24-4E47-88D1-F102C5987A4D}" dt="2021-06-17T09:45:34.882" v="34"/>
          <pc:sldLayoutMkLst>
            <pc:docMk/>
            <pc:sldMasterMk cId="1657016490" sldId="2147483660"/>
            <pc:sldLayoutMk cId="2743894130" sldId="2147483663"/>
          </pc:sldLayoutMkLst>
        </pc:sldLayoutChg>
        <pc:sldLayoutChg chg="add del mod replId">
          <pc:chgData name="Gość" userId="" providerId="Windows Live" clId="Web-{8C8C6894-DF24-4E47-88D1-F102C5987A4D}" dt="2021-06-17T09:45:34.882" v="34"/>
          <pc:sldLayoutMkLst>
            <pc:docMk/>
            <pc:sldMasterMk cId="1657016490" sldId="2147483660"/>
            <pc:sldLayoutMk cId="1856246126" sldId="2147483664"/>
          </pc:sldLayoutMkLst>
        </pc:sldLayoutChg>
        <pc:sldLayoutChg chg="add del mod replId">
          <pc:chgData name="Gość" userId="" providerId="Windows Live" clId="Web-{8C8C6894-DF24-4E47-88D1-F102C5987A4D}" dt="2021-06-17T09:45:34.882" v="34"/>
          <pc:sldLayoutMkLst>
            <pc:docMk/>
            <pc:sldMasterMk cId="1657016490" sldId="2147483660"/>
            <pc:sldLayoutMk cId="2745906633" sldId="2147483665"/>
          </pc:sldLayoutMkLst>
        </pc:sldLayoutChg>
        <pc:sldLayoutChg chg="add del mod replId">
          <pc:chgData name="Gość" userId="" providerId="Windows Live" clId="Web-{8C8C6894-DF24-4E47-88D1-F102C5987A4D}" dt="2021-06-17T09:45:34.882" v="34"/>
          <pc:sldLayoutMkLst>
            <pc:docMk/>
            <pc:sldMasterMk cId="1657016490" sldId="2147483660"/>
            <pc:sldLayoutMk cId="1698386119" sldId="2147483666"/>
          </pc:sldLayoutMkLst>
        </pc:sldLayoutChg>
        <pc:sldLayoutChg chg="add del mod replId">
          <pc:chgData name="Gość" userId="" providerId="Windows Live" clId="Web-{8C8C6894-DF24-4E47-88D1-F102C5987A4D}" dt="2021-06-17T09:45:34.882" v="34"/>
          <pc:sldLayoutMkLst>
            <pc:docMk/>
            <pc:sldMasterMk cId="1657016490" sldId="2147483660"/>
            <pc:sldLayoutMk cId="2408107433" sldId="2147483667"/>
          </pc:sldLayoutMkLst>
        </pc:sldLayoutChg>
        <pc:sldLayoutChg chg="add del mod replId">
          <pc:chgData name="Gość" userId="" providerId="Windows Live" clId="Web-{8C8C6894-DF24-4E47-88D1-F102C5987A4D}" dt="2021-06-17T09:45:34.882" v="34"/>
          <pc:sldLayoutMkLst>
            <pc:docMk/>
            <pc:sldMasterMk cId="1657016490" sldId="2147483660"/>
            <pc:sldLayoutMk cId="3014632001" sldId="2147483668"/>
          </pc:sldLayoutMkLst>
        </pc:sldLayoutChg>
        <pc:sldLayoutChg chg="add del mod replId">
          <pc:chgData name="Gość" userId="" providerId="Windows Live" clId="Web-{8C8C6894-DF24-4E47-88D1-F102C5987A4D}" dt="2021-06-17T09:45:34.882" v="34"/>
          <pc:sldLayoutMkLst>
            <pc:docMk/>
            <pc:sldMasterMk cId="1657016490" sldId="2147483660"/>
            <pc:sldLayoutMk cId="4291100441" sldId="2147483669"/>
          </pc:sldLayoutMkLst>
        </pc:sldLayoutChg>
        <pc:sldLayoutChg chg="add del mod replId">
          <pc:chgData name="Gość" userId="" providerId="Windows Live" clId="Web-{8C8C6894-DF24-4E47-88D1-F102C5987A4D}" dt="2021-06-17T09:45:34.882" v="34"/>
          <pc:sldLayoutMkLst>
            <pc:docMk/>
            <pc:sldMasterMk cId="1657016490" sldId="2147483660"/>
            <pc:sldLayoutMk cId="4171143724" sldId="2147483670"/>
          </pc:sldLayoutMkLst>
        </pc:sldLayoutChg>
        <pc:sldLayoutChg chg="add del mod replId">
          <pc:chgData name="Gość" userId="" providerId="Windows Live" clId="Web-{8C8C6894-DF24-4E47-88D1-F102C5987A4D}" dt="2021-06-17T09:45:34.882" v="34"/>
          <pc:sldLayoutMkLst>
            <pc:docMk/>
            <pc:sldMasterMk cId="1657016490" sldId="2147483660"/>
            <pc:sldLayoutMk cId="3526834932" sldId="2147483671"/>
          </pc:sldLayoutMkLst>
        </pc:sldLayoutChg>
      </pc:sldMasterChg>
      <pc:sldMasterChg chg="add del addSldLayout delSldLayout modSldLayout">
        <pc:chgData name="Gość" userId="" providerId="Windows Live" clId="Web-{8C8C6894-DF24-4E47-88D1-F102C5987A4D}" dt="2021-06-17T09:45:32.507" v="33"/>
        <pc:sldMasterMkLst>
          <pc:docMk/>
          <pc:sldMasterMk cId="3827511075" sldId="2147483672"/>
        </pc:sldMasterMkLst>
        <pc:sldLayoutChg chg="add del mod replId">
          <pc:chgData name="Gość" userId="" providerId="Windows Live" clId="Web-{8C8C6894-DF24-4E47-88D1-F102C5987A4D}" dt="2021-06-17T09:45:32.507" v="33"/>
          <pc:sldLayoutMkLst>
            <pc:docMk/>
            <pc:sldMasterMk cId="3827511075" sldId="2147483672"/>
            <pc:sldLayoutMk cId="2836932865" sldId="2147483673"/>
          </pc:sldLayoutMkLst>
        </pc:sldLayoutChg>
        <pc:sldLayoutChg chg="add del mod replId">
          <pc:chgData name="Gość" userId="" providerId="Windows Live" clId="Web-{8C8C6894-DF24-4E47-88D1-F102C5987A4D}" dt="2021-06-17T09:45:32.507" v="33"/>
          <pc:sldLayoutMkLst>
            <pc:docMk/>
            <pc:sldMasterMk cId="3827511075" sldId="2147483672"/>
            <pc:sldLayoutMk cId="1363796113" sldId="2147483674"/>
          </pc:sldLayoutMkLst>
        </pc:sldLayoutChg>
        <pc:sldLayoutChg chg="add del mod replId">
          <pc:chgData name="Gość" userId="" providerId="Windows Live" clId="Web-{8C8C6894-DF24-4E47-88D1-F102C5987A4D}" dt="2021-06-17T09:45:32.507" v="33"/>
          <pc:sldLayoutMkLst>
            <pc:docMk/>
            <pc:sldMasterMk cId="3827511075" sldId="2147483672"/>
            <pc:sldLayoutMk cId="1302614129" sldId="2147483675"/>
          </pc:sldLayoutMkLst>
        </pc:sldLayoutChg>
        <pc:sldLayoutChg chg="add del mod replId">
          <pc:chgData name="Gość" userId="" providerId="Windows Live" clId="Web-{8C8C6894-DF24-4E47-88D1-F102C5987A4D}" dt="2021-06-17T09:45:32.507" v="33"/>
          <pc:sldLayoutMkLst>
            <pc:docMk/>
            <pc:sldMasterMk cId="3827511075" sldId="2147483672"/>
            <pc:sldLayoutMk cId="3068853541" sldId="2147483676"/>
          </pc:sldLayoutMkLst>
        </pc:sldLayoutChg>
        <pc:sldLayoutChg chg="add del mod replId">
          <pc:chgData name="Gość" userId="" providerId="Windows Live" clId="Web-{8C8C6894-DF24-4E47-88D1-F102C5987A4D}" dt="2021-06-17T09:45:32.507" v="33"/>
          <pc:sldLayoutMkLst>
            <pc:docMk/>
            <pc:sldMasterMk cId="3827511075" sldId="2147483672"/>
            <pc:sldLayoutMk cId="1568176726" sldId="2147483677"/>
          </pc:sldLayoutMkLst>
        </pc:sldLayoutChg>
        <pc:sldLayoutChg chg="add del mod replId">
          <pc:chgData name="Gość" userId="" providerId="Windows Live" clId="Web-{8C8C6894-DF24-4E47-88D1-F102C5987A4D}" dt="2021-06-17T09:45:32.507" v="33"/>
          <pc:sldLayoutMkLst>
            <pc:docMk/>
            <pc:sldMasterMk cId="3827511075" sldId="2147483672"/>
            <pc:sldLayoutMk cId="3343536848" sldId="2147483678"/>
          </pc:sldLayoutMkLst>
        </pc:sldLayoutChg>
        <pc:sldLayoutChg chg="add del mod replId">
          <pc:chgData name="Gość" userId="" providerId="Windows Live" clId="Web-{8C8C6894-DF24-4E47-88D1-F102C5987A4D}" dt="2021-06-17T09:45:32.507" v="33"/>
          <pc:sldLayoutMkLst>
            <pc:docMk/>
            <pc:sldMasterMk cId="3827511075" sldId="2147483672"/>
            <pc:sldLayoutMk cId="3931331617" sldId="2147483679"/>
          </pc:sldLayoutMkLst>
        </pc:sldLayoutChg>
        <pc:sldLayoutChg chg="add del mod replId">
          <pc:chgData name="Gość" userId="" providerId="Windows Live" clId="Web-{8C8C6894-DF24-4E47-88D1-F102C5987A4D}" dt="2021-06-17T09:45:32.507" v="33"/>
          <pc:sldLayoutMkLst>
            <pc:docMk/>
            <pc:sldMasterMk cId="3827511075" sldId="2147483672"/>
            <pc:sldLayoutMk cId="763117539" sldId="2147483680"/>
          </pc:sldLayoutMkLst>
        </pc:sldLayoutChg>
        <pc:sldLayoutChg chg="add del mod replId">
          <pc:chgData name="Gość" userId="" providerId="Windows Live" clId="Web-{8C8C6894-DF24-4E47-88D1-F102C5987A4D}" dt="2021-06-17T09:45:32.507" v="33"/>
          <pc:sldLayoutMkLst>
            <pc:docMk/>
            <pc:sldMasterMk cId="3827511075" sldId="2147483672"/>
            <pc:sldLayoutMk cId="249694975" sldId="2147483681"/>
          </pc:sldLayoutMkLst>
        </pc:sldLayoutChg>
        <pc:sldLayoutChg chg="add del mod replId">
          <pc:chgData name="Gość" userId="" providerId="Windows Live" clId="Web-{8C8C6894-DF24-4E47-88D1-F102C5987A4D}" dt="2021-06-17T09:45:32.507" v="33"/>
          <pc:sldLayoutMkLst>
            <pc:docMk/>
            <pc:sldMasterMk cId="3827511075" sldId="2147483672"/>
            <pc:sldLayoutMk cId="1982850959" sldId="2147483682"/>
          </pc:sldLayoutMkLst>
        </pc:sldLayoutChg>
        <pc:sldLayoutChg chg="add del mod replId">
          <pc:chgData name="Gość" userId="" providerId="Windows Live" clId="Web-{8C8C6894-DF24-4E47-88D1-F102C5987A4D}" dt="2021-06-17T09:45:32.507" v="33"/>
          <pc:sldLayoutMkLst>
            <pc:docMk/>
            <pc:sldMasterMk cId="3827511075" sldId="2147483672"/>
            <pc:sldLayoutMk cId="2625697181" sldId="2147483683"/>
          </pc:sldLayoutMkLst>
        </pc:sldLayoutChg>
      </pc:sldMasterChg>
    </pc:docChg>
  </pc:docChgLst>
  <pc:docChgLst>
    <pc:chgData name="Gość" providerId="Windows Live" clId="Web-{ADBF7353-3172-4BC2-8EB4-F93F7F66D1DA}"/>
    <pc:docChg chg="addSld delSld modSld">
      <pc:chgData name="Gość" userId="" providerId="Windows Live" clId="Web-{ADBF7353-3172-4BC2-8EB4-F93F7F66D1DA}" dt="2021-06-17T11:46:26.494" v="19"/>
      <pc:docMkLst>
        <pc:docMk/>
      </pc:docMkLst>
      <pc:sldChg chg="addSp delSp modSp">
        <pc:chgData name="Gość" userId="" providerId="Windows Live" clId="Web-{ADBF7353-3172-4BC2-8EB4-F93F7F66D1DA}" dt="2021-06-17T11:46:26.494" v="19"/>
        <pc:sldMkLst>
          <pc:docMk/>
          <pc:sldMk cId="650317164" sldId="256"/>
        </pc:sldMkLst>
        <pc:spChg chg="add del">
          <ac:chgData name="Gość" userId="" providerId="Windows Live" clId="Web-{ADBF7353-3172-4BC2-8EB4-F93F7F66D1DA}" dt="2021-06-17T11:46:18.462" v="16"/>
          <ac:spMkLst>
            <pc:docMk/>
            <pc:sldMk cId="650317164" sldId="256"/>
            <ac:spMk id="4" creationId="{A33B1519-9A5D-4DE0-B4A4-BE91001B1E92}"/>
          </ac:spMkLst>
        </pc:spChg>
        <pc:spChg chg="add del mod">
          <ac:chgData name="Gość" userId="" providerId="Windows Live" clId="Web-{ADBF7353-3172-4BC2-8EB4-F93F7F66D1DA}" dt="2021-06-17T11:46:26.494" v="19"/>
          <ac:spMkLst>
            <pc:docMk/>
            <pc:sldMk cId="650317164" sldId="256"/>
            <ac:spMk id="6" creationId="{850B93E0-A631-4F60-ADD5-0FDD7BBA69BE}"/>
          </ac:spMkLst>
        </pc:spChg>
      </pc:sldChg>
      <pc:sldChg chg="modSp">
        <pc:chgData name="Gość" userId="" providerId="Windows Live" clId="Web-{ADBF7353-3172-4BC2-8EB4-F93F7F66D1DA}" dt="2021-06-17T08:32:54.395" v="6" actId="20577"/>
        <pc:sldMkLst>
          <pc:docMk/>
          <pc:sldMk cId="2708140158" sldId="257"/>
        </pc:sldMkLst>
        <pc:spChg chg="mod">
          <ac:chgData name="Gość" userId="" providerId="Windows Live" clId="Web-{ADBF7353-3172-4BC2-8EB4-F93F7F66D1DA}" dt="2021-06-17T08:32:54.395" v="6" actId="20577"/>
          <ac:spMkLst>
            <pc:docMk/>
            <pc:sldMk cId="2708140158" sldId="257"/>
            <ac:spMk id="3" creationId="{FA622E8C-5476-44EE-B5B9-109A4EA0C0EB}"/>
          </ac:spMkLst>
        </pc:spChg>
      </pc:sldChg>
      <pc:sldChg chg="delSp modSp">
        <pc:chgData name="Gość" userId="" providerId="Windows Live" clId="Web-{ADBF7353-3172-4BC2-8EB4-F93F7F66D1DA}" dt="2021-06-17T08:11:00.011" v="3"/>
        <pc:sldMkLst>
          <pc:docMk/>
          <pc:sldMk cId="141924323" sldId="258"/>
        </pc:sldMkLst>
        <pc:spChg chg="del mod">
          <ac:chgData name="Gość" userId="" providerId="Windows Live" clId="Web-{ADBF7353-3172-4BC2-8EB4-F93F7F66D1DA}" dt="2021-06-17T08:11:00.011" v="3"/>
          <ac:spMkLst>
            <pc:docMk/>
            <pc:sldMk cId="141924323" sldId="258"/>
            <ac:spMk id="3" creationId="{8A216FD3-9763-4C11-8E0D-F1069E5C8676}"/>
          </ac:spMkLst>
        </pc:spChg>
        <pc:spChg chg="del">
          <ac:chgData name="Gość" userId="" providerId="Windows Live" clId="Web-{ADBF7353-3172-4BC2-8EB4-F93F7F66D1DA}" dt="2021-06-17T08:10:54.855" v="1"/>
          <ac:spMkLst>
            <pc:docMk/>
            <pc:sldMk cId="141924323" sldId="258"/>
            <ac:spMk id="4" creationId="{99F3A0CF-0B1D-4283-BBCB-A945B074E4E0}"/>
          </ac:spMkLst>
        </pc:spChg>
      </pc:sldChg>
      <pc:sldChg chg="del">
        <pc:chgData name="Gość" userId="" providerId="Windows Live" clId="Web-{ADBF7353-3172-4BC2-8EB4-F93F7F66D1DA}" dt="2021-06-17T08:10:34.822" v="0"/>
        <pc:sldMkLst>
          <pc:docMk/>
          <pc:sldMk cId="3268653403" sldId="260"/>
        </pc:sldMkLst>
      </pc:sldChg>
      <pc:sldChg chg="addSp delSp modSp new mod setBg">
        <pc:chgData name="Gość" userId="" providerId="Windows Live" clId="Web-{ADBF7353-3172-4BC2-8EB4-F93F7F66D1DA}" dt="2021-06-17T09:45:02.850" v="14"/>
        <pc:sldMkLst>
          <pc:docMk/>
          <pc:sldMk cId="2514967459" sldId="268"/>
        </pc:sldMkLst>
        <pc:spChg chg="mod">
          <ac:chgData name="Gość" userId="" providerId="Windows Live" clId="Web-{ADBF7353-3172-4BC2-8EB4-F93F7F66D1DA}" dt="2021-06-17T09:45:02.850" v="14"/>
          <ac:spMkLst>
            <pc:docMk/>
            <pc:sldMk cId="2514967459" sldId="268"/>
            <ac:spMk id="2" creationId="{8C943698-04D9-494C-8BE3-A9647174D884}"/>
          </ac:spMkLst>
        </pc:spChg>
        <pc:spChg chg="del">
          <ac:chgData name="Gość" userId="" providerId="Windows Live" clId="Web-{ADBF7353-3172-4BC2-8EB4-F93F7F66D1DA}" dt="2021-06-17T09:45:02.850" v="14"/>
          <ac:spMkLst>
            <pc:docMk/>
            <pc:sldMk cId="2514967459" sldId="268"/>
            <ac:spMk id="3" creationId="{599B8459-B464-4B2B-B9DA-52E5A9EA77B5}"/>
          </ac:spMkLst>
        </pc:spChg>
        <pc:spChg chg="add">
          <ac:chgData name="Gość" userId="" providerId="Windows Live" clId="Web-{ADBF7353-3172-4BC2-8EB4-F93F7F66D1DA}" dt="2021-06-17T09:45:02.850" v="14"/>
          <ac:spMkLst>
            <pc:docMk/>
            <pc:sldMk cId="2514967459" sldId="268"/>
            <ac:spMk id="10" creationId="{35555856-9970-4BC3-9AA9-6A917F53AFBD}"/>
          </ac:spMkLst>
        </pc:spChg>
        <pc:spChg chg="add">
          <ac:chgData name="Gość" userId="" providerId="Windows Live" clId="Web-{ADBF7353-3172-4BC2-8EB4-F93F7F66D1DA}" dt="2021-06-17T09:45:02.850" v="14"/>
          <ac:spMkLst>
            <pc:docMk/>
            <pc:sldMk cId="2514967459" sldId="268"/>
            <ac:spMk id="14" creationId="{13722DD7-BA73-4776-93A3-94491FEF7260}"/>
          </ac:spMkLst>
        </pc:spChg>
        <pc:picChg chg="add">
          <ac:chgData name="Gość" userId="" providerId="Windows Live" clId="Web-{ADBF7353-3172-4BC2-8EB4-F93F7F66D1DA}" dt="2021-06-17T09:45:02.850" v="14"/>
          <ac:picMkLst>
            <pc:docMk/>
            <pc:sldMk cId="2514967459" sldId="268"/>
            <ac:picMk id="7" creationId="{A9D1B758-EA9A-4A7C-BEF9-6B28ABA1DFE0}"/>
          </ac:picMkLst>
        </pc:picChg>
        <pc:picChg chg="add">
          <ac:chgData name="Gość" userId="" providerId="Windows Live" clId="Web-{ADBF7353-3172-4BC2-8EB4-F93F7F66D1DA}" dt="2021-06-17T09:45:02.850" v="14"/>
          <ac:picMkLst>
            <pc:docMk/>
            <pc:sldMk cId="2514967459" sldId="268"/>
            <ac:picMk id="12" creationId="{7F487851-BFAF-46D8-A1ED-50CAD6E46F59}"/>
          </ac:picMkLst>
        </pc:picChg>
      </pc:sldChg>
    </pc:docChg>
  </pc:docChgLst>
  <pc:docChgLst>
    <pc:chgData name="Gość" providerId="Windows Live" clId="Web-{436AC8AD-8BBD-4BC9-96C0-D3E828DDA2C7}"/>
    <pc:docChg chg="addSld modSld">
      <pc:chgData name="Gość" userId="" providerId="Windows Live" clId="Web-{436AC8AD-8BBD-4BC9-96C0-D3E828DDA2C7}" dt="2021-06-15T16:25:52.403" v="84" actId="1076"/>
      <pc:docMkLst>
        <pc:docMk/>
      </pc:docMkLst>
      <pc:sldChg chg="modSp new">
        <pc:chgData name="Gość" userId="" providerId="Windows Live" clId="Web-{436AC8AD-8BBD-4BC9-96C0-D3E828DDA2C7}" dt="2021-06-15T16:17:04.782" v="12" actId="20577"/>
        <pc:sldMkLst>
          <pc:docMk/>
          <pc:sldMk cId="2708140158" sldId="257"/>
        </pc:sldMkLst>
        <pc:spChg chg="mod">
          <ac:chgData name="Gość" userId="" providerId="Windows Live" clId="Web-{436AC8AD-8BBD-4BC9-96C0-D3E828DDA2C7}" dt="2021-06-15T16:17:04.782" v="12" actId="20577"/>
          <ac:spMkLst>
            <pc:docMk/>
            <pc:sldMk cId="2708140158" sldId="257"/>
            <ac:spMk id="2" creationId="{6A9F1369-BB0C-40DB-BD30-501EC94339CA}"/>
          </ac:spMkLst>
        </pc:spChg>
      </pc:sldChg>
      <pc:sldChg chg="modSp new">
        <pc:chgData name="Gość" userId="" providerId="Windows Live" clId="Web-{436AC8AD-8BBD-4BC9-96C0-D3E828DDA2C7}" dt="2021-06-15T16:17:17.017" v="26" actId="20577"/>
        <pc:sldMkLst>
          <pc:docMk/>
          <pc:sldMk cId="141924323" sldId="258"/>
        </pc:sldMkLst>
        <pc:spChg chg="mod">
          <ac:chgData name="Gość" userId="" providerId="Windows Live" clId="Web-{436AC8AD-8BBD-4BC9-96C0-D3E828DDA2C7}" dt="2021-06-15T16:17:17.017" v="26" actId="20577"/>
          <ac:spMkLst>
            <pc:docMk/>
            <pc:sldMk cId="141924323" sldId="258"/>
            <ac:spMk id="2" creationId="{03B3967A-5E87-48BD-8C48-C4F3A2E91CD5}"/>
          </ac:spMkLst>
        </pc:spChg>
      </pc:sldChg>
      <pc:sldChg chg="addSp delSp modSp new mod setBg">
        <pc:chgData name="Gość" userId="" providerId="Windows Live" clId="Web-{436AC8AD-8BBD-4BC9-96C0-D3E828DDA2C7}" dt="2021-06-15T16:25:52.403" v="84" actId="1076"/>
        <pc:sldMkLst>
          <pc:docMk/>
          <pc:sldMk cId="4286057474" sldId="259"/>
        </pc:sldMkLst>
        <pc:spChg chg="mod">
          <ac:chgData name="Gość" userId="" providerId="Windows Live" clId="Web-{436AC8AD-8BBD-4BC9-96C0-D3E828DDA2C7}" dt="2021-06-15T16:25:46.184" v="82"/>
          <ac:spMkLst>
            <pc:docMk/>
            <pc:sldMk cId="4286057474" sldId="259"/>
            <ac:spMk id="2" creationId="{C755F929-14A5-444A-992B-F562BB029CD3}"/>
          </ac:spMkLst>
        </pc:spChg>
        <pc:spChg chg="del">
          <ac:chgData name="Gość" userId="" providerId="Windows Live" clId="Web-{436AC8AD-8BBD-4BC9-96C0-D3E828DDA2C7}" dt="2021-06-15T16:19:02.800" v="33"/>
          <ac:spMkLst>
            <pc:docMk/>
            <pc:sldMk cId="4286057474" sldId="259"/>
            <ac:spMk id="3" creationId="{5D368733-B73E-45B0-96F2-A85D84C4E6A8}"/>
          </ac:spMkLst>
        </pc:spChg>
        <pc:spChg chg="add del mod">
          <ac:chgData name="Gość" userId="" providerId="Windows Live" clId="Web-{436AC8AD-8BBD-4BC9-96C0-D3E828DDA2C7}" dt="2021-06-15T16:25:46.184" v="82"/>
          <ac:spMkLst>
            <pc:docMk/>
            <pc:sldMk cId="4286057474" sldId="259"/>
            <ac:spMk id="7" creationId="{C049994C-E9D8-4A20-AACE-3CD617B9AE23}"/>
          </ac:spMkLst>
        </pc:spChg>
        <pc:spChg chg="add">
          <ac:chgData name="Gość" userId="" providerId="Windows Live" clId="Web-{436AC8AD-8BBD-4BC9-96C0-D3E828DDA2C7}" dt="2021-06-15T16:25:46.184" v="82"/>
          <ac:spMkLst>
            <pc:docMk/>
            <pc:sldMk cId="4286057474" sldId="259"/>
            <ac:spMk id="12" creationId="{A4AC5506-6312-4701-8D3C-40187889A947}"/>
          </ac:spMkLst>
        </pc:spChg>
        <pc:picChg chg="add del mod ord">
          <ac:chgData name="Gość" userId="" providerId="Windows Live" clId="Web-{436AC8AD-8BBD-4BC9-96C0-D3E828DDA2C7}" dt="2021-06-15T16:22:29.586" v="75"/>
          <ac:picMkLst>
            <pc:docMk/>
            <pc:sldMk cId="4286057474" sldId="259"/>
            <ac:picMk id="4" creationId="{694188F0-7530-443C-89B2-089806E6400D}"/>
          </ac:picMkLst>
        </pc:picChg>
        <pc:picChg chg="add mod">
          <ac:chgData name="Gość" userId="" providerId="Windows Live" clId="Web-{436AC8AD-8BBD-4BC9-96C0-D3E828DDA2C7}" dt="2021-06-15T16:25:52.403" v="84" actId="1076"/>
          <ac:picMkLst>
            <pc:docMk/>
            <pc:sldMk cId="4286057474" sldId="259"/>
            <ac:picMk id="5" creationId="{1E867B32-BC2B-4195-8639-5A884EF84F4A}"/>
          </ac:picMkLst>
        </pc:picChg>
      </pc:sldChg>
      <pc:sldChg chg="modSp new">
        <pc:chgData name="Gość" userId="" providerId="Windows Live" clId="Web-{436AC8AD-8BBD-4BC9-96C0-D3E828DDA2C7}" dt="2021-06-15T16:21:12.381" v="61" actId="20577"/>
        <pc:sldMkLst>
          <pc:docMk/>
          <pc:sldMk cId="3268653403" sldId="260"/>
        </pc:sldMkLst>
        <pc:spChg chg="mod">
          <ac:chgData name="Gość" userId="" providerId="Windows Live" clId="Web-{436AC8AD-8BBD-4BC9-96C0-D3E828DDA2C7}" dt="2021-06-15T16:20:09.317" v="56" actId="20577"/>
          <ac:spMkLst>
            <pc:docMk/>
            <pc:sldMk cId="3268653403" sldId="260"/>
            <ac:spMk id="2" creationId="{AE303377-9844-41A3-833A-F84E5EB4B80D}"/>
          </ac:spMkLst>
        </pc:spChg>
        <pc:spChg chg="mod">
          <ac:chgData name="Gość" userId="" providerId="Windows Live" clId="Web-{436AC8AD-8BBD-4BC9-96C0-D3E828DDA2C7}" dt="2021-06-15T16:21:12.381" v="61" actId="20577"/>
          <ac:spMkLst>
            <pc:docMk/>
            <pc:sldMk cId="3268653403" sldId="260"/>
            <ac:spMk id="3" creationId="{E31E7A31-0C72-4814-891B-EB9A9E08A8BE}"/>
          </ac:spMkLst>
        </pc:spChg>
      </pc:sldChg>
      <pc:sldChg chg="addSp delSp modSp add mod replId setBg">
        <pc:chgData name="Gość" userId="" providerId="Windows Live" clId="Web-{436AC8AD-8BBD-4BC9-96C0-D3E828DDA2C7}" dt="2021-06-15T16:25:43.247" v="81" actId="1076"/>
        <pc:sldMkLst>
          <pc:docMk/>
          <pc:sldMk cId="1004855336" sldId="261"/>
        </pc:sldMkLst>
        <pc:spChg chg="mod">
          <ac:chgData name="Gość" userId="" providerId="Windows Live" clId="Web-{436AC8AD-8BBD-4BC9-96C0-D3E828DDA2C7}" dt="2021-06-15T16:25:34.559" v="79"/>
          <ac:spMkLst>
            <pc:docMk/>
            <pc:sldMk cId="1004855336" sldId="261"/>
            <ac:spMk id="2" creationId="{C755F929-14A5-444A-992B-F562BB029CD3}"/>
          </ac:spMkLst>
        </pc:spChg>
        <pc:spChg chg="add">
          <ac:chgData name="Gość" userId="" providerId="Windows Live" clId="Web-{436AC8AD-8BBD-4BC9-96C0-D3E828DDA2C7}" dt="2021-06-15T16:25:34.559" v="79"/>
          <ac:spMkLst>
            <pc:docMk/>
            <pc:sldMk cId="1004855336" sldId="261"/>
            <ac:spMk id="9" creationId="{A4AC5506-6312-4701-8D3C-40187889A947}"/>
          </ac:spMkLst>
        </pc:spChg>
        <pc:picChg chg="mod">
          <ac:chgData name="Gość" userId="" providerId="Windows Live" clId="Web-{436AC8AD-8BBD-4BC9-96C0-D3E828DDA2C7}" dt="2021-06-15T16:25:43.247" v="81" actId="1076"/>
          <ac:picMkLst>
            <pc:docMk/>
            <pc:sldMk cId="1004855336" sldId="261"/>
            <ac:picMk id="4" creationId="{694188F0-7530-443C-89B2-089806E6400D}"/>
          </ac:picMkLst>
        </pc:picChg>
        <pc:picChg chg="del">
          <ac:chgData name="Gość" userId="" providerId="Windows Live" clId="Web-{436AC8AD-8BBD-4BC9-96C0-D3E828DDA2C7}" dt="2021-06-15T16:22:16.851" v="71"/>
          <ac:picMkLst>
            <pc:docMk/>
            <pc:sldMk cId="1004855336" sldId="261"/>
            <ac:picMk id="5" creationId="{1E867B32-BC2B-4195-8639-5A884EF84F4A}"/>
          </ac:picMkLst>
        </pc:picChg>
      </pc:sldChg>
    </pc:docChg>
  </pc:docChgLst>
  <pc:docChgLst>
    <pc:chgData name="Gość" providerId="Windows Live" clId="Web-{EE2125AB-213F-4C78-B938-CF46F91EDC95}"/>
    <pc:docChg chg="modSld">
      <pc:chgData name="Gość" userId="" providerId="Windows Live" clId="Web-{EE2125AB-213F-4C78-B938-CF46F91EDC95}" dt="2021-06-16T15:07:12.497" v="113" actId="14100"/>
      <pc:docMkLst>
        <pc:docMk/>
      </pc:docMkLst>
      <pc:sldChg chg="addSp modSp mod setBg">
        <pc:chgData name="Gość" userId="" providerId="Windows Live" clId="Web-{EE2125AB-213F-4C78-B938-CF46F91EDC95}" dt="2021-06-16T14:38:15.801" v="61"/>
        <pc:sldMkLst>
          <pc:docMk/>
          <pc:sldMk cId="2708140158" sldId="257"/>
        </pc:sldMkLst>
        <pc:spChg chg="mod">
          <ac:chgData name="Gość" userId="" providerId="Windows Live" clId="Web-{EE2125AB-213F-4C78-B938-CF46F91EDC95}" dt="2021-06-16T14:38:15.801" v="61"/>
          <ac:spMkLst>
            <pc:docMk/>
            <pc:sldMk cId="2708140158" sldId="257"/>
            <ac:spMk id="2" creationId="{6A9F1369-BB0C-40DB-BD30-501EC94339CA}"/>
          </ac:spMkLst>
        </pc:spChg>
        <pc:spChg chg="mod">
          <ac:chgData name="Gość" userId="" providerId="Windows Live" clId="Web-{EE2125AB-213F-4C78-B938-CF46F91EDC95}" dt="2021-06-16T14:38:15.801" v="61"/>
          <ac:spMkLst>
            <pc:docMk/>
            <pc:sldMk cId="2708140158" sldId="257"/>
            <ac:spMk id="3" creationId="{FA622E8C-5476-44EE-B5B9-109A4EA0C0EB}"/>
          </ac:spMkLst>
        </pc:spChg>
        <pc:spChg chg="add mod ord">
          <ac:chgData name="Gość" userId="" providerId="Windows Live" clId="Web-{EE2125AB-213F-4C78-B938-CF46F91EDC95}" dt="2021-06-16T14:38:15.801" v="61"/>
          <ac:spMkLst>
            <pc:docMk/>
            <pc:sldMk cId="2708140158" sldId="257"/>
            <ac:spMk id="4" creationId="{28D45DA7-CF98-48FA-91CF-DC98CAC2CB59}"/>
          </ac:spMkLst>
        </pc:spChg>
        <pc:spChg chg="add">
          <ac:chgData name="Gość" userId="" providerId="Windows Live" clId="Web-{EE2125AB-213F-4C78-B938-CF46F91EDC95}" dt="2021-06-16T14:38:15.801" v="61"/>
          <ac:spMkLst>
            <pc:docMk/>
            <pc:sldMk cId="2708140158" sldId="257"/>
            <ac:spMk id="10" creationId="{2550BE34-C2B8-49B8-8519-67A8CAD51AE9}"/>
          </ac:spMkLst>
        </pc:spChg>
        <pc:spChg chg="add">
          <ac:chgData name="Gość" userId="" providerId="Windows Live" clId="Web-{EE2125AB-213F-4C78-B938-CF46F91EDC95}" dt="2021-06-16T14:38:15.801" v="61"/>
          <ac:spMkLst>
            <pc:docMk/>
            <pc:sldMk cId="2708140158" sldId="257"/>
            <ac:spMk id="12" creationId="{A7457DD9-5A45-400A-AB4B-4B4EDECA25F1}"/>
          </ac:spMkLst>
        </pc:spChg>
        <pc:spChg chg="add">
          <ac:chgData name="Gość" userId="" providerId="Windows Live" clId="Web-{EE2125AB-213F-4C78-B938-CF46F91EDC95}" dt="2021-06-16T14:38:15.801" v="61"/>
          <ac:spMkLst>
            <pc:docMk/>
            <pc:sldMk cId="2708140158" sldId="257"/>
            <ac:spMk id="14" creationId="{441CF7D6-A660-431A-B0BB-140A0D5556B6}"/>
          </ac:spMkLst>
        </pc:spChg>
        <pc:spChg chg="add">
          <ac:chgData name="Gość" userId="" providerId="Windows Live" clId="Web-{EE2125AB-213F-4C78-B938-CF46F91EDC95}" dt="2021-06-16T14:38:15.801" v="61"/>
          <ac:spMkLst>
            <pc:docMk/>
            <pc:sldMk cId="2708140158" sldId="257"/>
            <ac:spMk id="16" creationId="{0570A85B-3810-4F95-97B0-CBF4CCDB381C}"/>
          </ac:spMkLst>
        </pc:spChg>
        <pc:picChg chg="add mod">
          <ac:chgData name="Gość" userId="" providerId="Windows Live" clId="Web-{EE2125AB-213F-4C78-B938-CF46F91EDC95}" dt="2021-06-16T14:38:15.801" v="61"/>
          <ac:picMkLst>
            <pc:docMk/>
            <pc:sldMk cId="2708140158" sldId="257"/>
            <ac:picMk id="5" creationId="{C1ABB12D-03E3-4156-A0EB-6B9CB97D137E}"/>
          </ac:picMkLst>
        </pc:picChg>
      </pc:sldChg>
      <pc:sldChg chg="addSp delSp modSp mod setBg">
        <pc:chgData name="Gość" userId="" providerId="Windows Live" clId="Web-{EE2125AB-213F-4C78-B938-CF46F91EDC95}" dt="2021-06-16T15:07:12.497" v="113" actId="14100"/>
        <pc:sldMkLst>
          <pc:docMk/>
          <pc:sldMk cId="141924323" sldId="258"/>
        </pc:sldMkLst>
        <pc:spChg chg="mod">
          <ac:chgData name="Gość" userId="" providerId="Windows Live" clId="Web-{EE2125AB-213F-4C78-B938-CF46F91EDC95}" dt="2021-06-16T15:04:28.182" v="63"/>
          <ac:spMkLst>
            <pc:docMk/>
            <pc:sldMk cId="141924323" sldId="258"/>
            <ac:spMk id="2" creationId="{03B3967A-5E87-48BD-8C48-C4F3A2E91CD5}"/>
          </ac:spMkLst>
        </pc:spChg>
        <pc:spChg chg="del">
          <ac:chgData name="Gość" userId="" providerId="Windows Live" clId="Web-{EE2125AB-213F-4C78-B938-CF46F91EDC95}" dt="2021-06-16T15:04:18.651" v="62"/>
          <ac:spMkLst>
            <pc:docMk/>
            <pc:sldMk cId="141924323" sldId="258"/>
            <ac:spMk id="3" creationId="{2DD5C336-20EE-4C0A-A6E0-FA5190B1D9B2}"/>
          </ac:spMkLst>
        </pc:spChg>
        <pc:spChg chg="add del">
          <ac:chgData name="Gość" userId="" providerId="Windows Live" clId="Web-{EE2125AB-213F-4C78-B938-CF46F91EDC95}" dt="2021-06-16T15:06:57.169" v="109"/>
          <ac:spMkLst>
            <pc:docMk/>
            <pc:sldMk cId="141924323" sldId="258"/>
            <ac:spMk id="5" creationId="{054E51EE-E68D-4B7E-90A9-73DA5E033DDF}"/>
          </ac:spMkLst>
        </pc:spChg>
        <pc:spChg chg="add del">
          <ac:chgData name="Gość" userId="" providerId="Windows Live" clId="Web-{EE2125AB-213F-4C78-B938-CF46F91EDC95}" dt="2021-06-16T15:06:55.403" v="108"/>
          <ac:spMkLst>
            <pc:docMk/>
            <pc:sldMk cId="141924323" sldId="258"/>
            <ac:spMk id="7" creationId="{060D9BFB-85A5-41B9-A759-C863EE728B54}"/>
          </ac:spMkLst>
        </pc:spChg>
        <pc:spChg chg="add mod">
          <ac:chgData name="Gość" userId="" providerId="Windows Live" clId="Web-{EE2125AB-213F-4C78-B938-CF46F91EDC95}" dt="2021-06-16T15:07:12.497" v="113" actId="14100"/>
          <ac:spMkLst>
            <pc:docMk/>
            <pc:sldMk cId="141924323" sldId="258"/>
            <ac:spMk id="8" creationId="{9B6037A4-3B2C-4604-8F1A-AF1F39190A85}"/>
          </ac:spMkLst>
        </pc:spChg>
        <pc:spChg chg="add del mod">
          <ac:chgData name="Gość" userId="" providerId="Windows Live" clId="Web-{EE2125AB-213F-4C78-B938-CF46F91EDC95}" dt="2021-06-16T15:06:54.356" v="107"/>
          <ac:spMkLst>
            <pc:docMk/>
            <pc:sldMk cId="141924323" sldId="258"/>
            <ac:spMk id="9" creationId="{4AB6AD76-208C-4868-88CD-F355D646CBF8}"/>
          </ac:spMkLst>
        </pc:spChg>
        <pc:spChg chg="add">
          <ac:chgData name="Gość" userId="" providerId="Windows Live" clId="Web-{EE2125AB-213F-4C78-B938-CF46F91EDC95}" dt="2021-06-16T15:04:28.182" v="63"/>
          <ac:spMkLst>
            <pc:docMk/>
            <pc:sldMk cId="141924323" sldId="258"/>
            <ac:spMk id="11" creationId="{FF9B822F-893E-44C8-963C-64F50ACECBB2}"/>
          </ac:spMkLst>
        </pc:spChg>
        <pc:spChg chg="add">
          <ac:chgData name="Gość" userId="" providerId="Windows Live" clId="Web-{EE2125AB-213F-4C78-B938-CF46F91EDC95}" dt="2021-06-16T15:04:28.182" v="63"/>
          <ac:spMkLst>
            <pc:docMk/>
            <pc:sldMk cId="141924323" sldId="258"/>
            <ac:spMk id="13" creationId="{EBF87945-A001-489F-9D9B-7D9435F0B9CA}"/>
          </ac:spMkLst>
        </pc:spChg>
        <pc:picChg chg="add del mod ord">
          <ac:chgData name="Gość" userId="" providerId="Windows Live" clId="Web-{EE2125AB-213F-4C78-B938-CF46F91EDC95}" dt="2021-06-16T15:05:24.699" v="97"/>
          <ac:picMkLst>
            <pc:docMk/>
            <pc:sldMk cId="141924323" sldId="258"/>
            <ac:picMk id="4" creationId="{30E9DB91-1216-49F6-9C8A-140E0CE12DA8}"/>
          </ac:picMkLst>
        </pc:picChg>
        <pc:picChg chg="add del mod">
          <ac:chgData name="Gość" userId="" providerId="Windows Live" clId="Web-{EE2125AB-213F-4C78-B938-CF46F91EDC95}" dt="2021-06-16T15:06:52.387" v="105"/>
          <ac:picMkLst>
            <pc:docMk/>
            <pc:sldMk cId="141924323" sldId="258"/>
            <ac:picMk id="6" creationId="{89047C69-D60E-4943-BFC7-41D354D2F73D}"/>
          </ac:picMkLst>
        </pc:picChg>
        <pc:picChg chg="add mod">
          <ac:chgData name="Gość" userId="" providerId="Windows Live" clId="Web-{EE2125AB-213F-4C78-B938-CF46F91EDC95}" dt="2021-06-16T15:07:07.497" v="112" actId="1076"/>
          <ac:picMkLst>
            <pc:docMk/>
            <pc:sldMk cId="141924323" sldId="258"/>
            <ac:picMk id="10" creationId="{B6B8C50E-A2EC-41B7-B170-5441A54AB193}"/>
          </ac:picMkLst>
        </pc:picChg>
      </pc:sldChg>
    </pc:docChg>
  </pc:docChgLst>
  <pc:docChgLst>
    <pc:chgData name="Guest User" providerId="Windows Live" clId="Web-{5863EF7C-B509-4A06-917D-163BB7760655}"/>
    <pc:docChg chg="addSld delSld modSld sldOrd">
      <pc:chgData name="Guest User" userId="" providerId="Windows Live" clId="Web-{5863EF7C-B509-4A06-917D-163BB7760655}" dt="2021-06-17T07:29:42.847" v="154" actId="20577"/>
      <pc:docMkLst>
        <pc:docMk/>
      </pc:docMkLst>
      <pc:sldChg chg="addSp delSp modSp">
        <pc:chgData name="Guest User" userId="" providerId="Windows Live" clId="Web-{5863EF7C-B509-4A06-917D-163BB7760655}" dt="2021-06-17T06:48:45.056" v="115" actId="1076"/>
        <pc:sldMkLst>
          <pc:docMk/>
          <pc:sldMk cId="141924323" sldId="258"/>
        </pc:sldMkLst>
        <pc:spChg chg="add">
          <ac:chgData name="Guest User" userId="" providerId="Windows Live" clId="Web-{5863EF7C-B509-4A06-917D-163BB7760655}" dt="2021-06-17T06:47:23.961" v="104"/>
          <ac:spMkLst>
            <pc:docMk/>
            <pc:sldMk cId="141924323" sldId="258"/>
            <ac:spMk id="3" creationId="{8A216FD3-9763-4C11-8E0D-F1069E5C8676}"/>
          </ac:spMkLst>
        </pc:spChg>
        <pc:spChg chg="add">
          <ac:chgData name="Guest User" userId="" providerId="Windows Live" clId="Web-{5863EF7C-B509-4A06-917D-163BB7760655}" dt="2021-06-17T06:47:25.367" v="105"/>
          <ac:spMkLst>
            <pc:docMk/>
            <pc:sldMk cId="141924323" sldId="258"/>
            <ac:spMk id="4" creationId="{99F3A0CF-0B1D-4283-BBCB-A945B074E4E0}"/>
          </ac:spMkLst>
        </pc:spChg>
        <pc:picChg chg="add mod">
          <ac:chgData name="Guest User" userId="" providerId="Windows Live" clId="Web-{5863EF7C-B509-4A06-917D-163BB7760655}" dt="2021-06-17T06:48:45.056" v="115" actId="1076"/>
          <ac:picMkLst>
            <pc:docMk/>
            <pc:sldMk cId="141924323" sldId="258"/>
            <ac:picMk id="5" creationId="{65F13D60-D87A-4D5A-ABE4-3D0732523A26}"/>
          </ac:picMkLst>
        </pc:picChg>
        <pc:picChg chg="del">
          <ac:chgData name="Guest User" userId="" providerId="Windows Live" clId="Web-{5863EF7C-B509-4A06-917D-163BB7760655}" dt="2021-06-17T06:48:39.244" v="113"/>
          <ac:picMkLst>
            <pc:docMk/>
            <pc:sldMk cId="141924323" sldId="258"/>
            <ac:picMk id="10" creationId="{B6B8C50E-A2EC-41B7-B170-5441A54AB193}"/>
          </ac:picMkLst>
        </pc:picChg>
      </pc:sldChg>
      <pc:sldChg chg="addSp delSp modSp add ord replId">
        <pc:chgData name="Guest User" userId="" providerId="Windows Live" clId="Web-{5863EF7C-B509-4A06-917D-163BB7760655}" dt="2021-06-17T06:45:31.521" v="78" actId="20577"/>
        <pc:sldMkLst>
          <pc:docMk/>
          <pc:sldMk cId="4186256860" sldId="262"/>
        </pc:sldMkLst>
        <pc:spChg chg="mod">
          <ac:chgData name="Guest User" userId="" providerId="Windows Live" clId="Web-{5863EF7C-B509-4A06-917D-163BB7760655}" dt="2021-06-17T06:42:26.033" v="30"/>
          <ac:spMkLst>
            <pc:docMk/>
            <pc:sldMk cId="4186256860" sldId="262"/>
            <ac:spMk id="2" creationId="{03B3967A-5E87-48BD-8C48-C4F3A2E91CD5}"/>
          </ac:spMkLst>
        </pc:spChg>
        <pc:spChg chg="add del mod">
          <ac:chgData name="Guest User" userId="" providerId="Windows Live" clId="Web-{5863EF7C-B509-4A06-917D-163BB7760655}" dt="2021-06-17T06:44:40.520" v="65"/>
          <ac:spMkLst>
            <pc:docMk/>
            <pc:sldMk cId="4186256860" sldId="262"/>
            <ac:spMk id="5" creationId="{F3C7D45A-5F59-4616-85F5-6D65B039A919}"/>
          </ac:spMkLst>
        </pc:spChg>
        <pc:spChg chg="add mod">
          <ac:chgData name="Guest User" userId="" providerId="Windows Live" clId="Web-{5863EF7C-B509-4A06-917D-163BB7760655}" dt="2021-06-17T06:45:27.334" v="77" actId="20577"/>
          <ac:spMkLst>
            <pc:docMk/>
            <pc:sldMk cId="4186256860" sldId="262"/>
            <ac:spMk id="6" creationId="{EC312A6B-E2C9-4A29-9820-273039CF7A5A}"/>
          </ac:spMkLst>
        </pc:spChg>
        <pc:spChg chg="del mod">
          <ac:chgData name="Guest User" userId="" providerId="Windows Live" clId="Web-{5863EF7C-B509-4A06-917D-163BB7760655}" dt="2021-06-17T06:28:40.406" v="13"/>
          <ac:spMkLst>
            <pc:docMk/>
            <pc:sldMk cId="4186256860" sldId="262"/>
            <ac:spMk id="8" creationId="{9B6037A4-3B2C-4604-8F1A-AF1F39190A85}"/>
          </ac:spMkLst>
        </pc:spChg>
        <pc:spChg chg="add del">
          <ac:chgData name="Guest User" userId="" providerId="Windows Live" clId="Web-{5863EF7C-B509-4A06-917D-163BB7760655}" dt="2021-06-17T06:42:26.033" v="30"/>
          <ac:spMkLst>
            <pc:docMk/>
            <pc:sldMk cId="4186256860" sldId="262"/>
            <ac:spMk id="11" creationId="{FF9B822F-893E-44C8-963C-64F50ACECBB2}"/>
          </ac:spMkLst>
        </pc:spChg>
        <pc:spChg chg="add del">
          <ac:chgData name="Guest User" userId="" providerId="Windows Live" clId="Web-{5863EF7C-B509-4A06-917D-163BB7760655}" dt="2021-06-17T06:42:26.033" v="30"/>
          <ac:spMkLst>
            <pc:docMk/>
            <pc:sldMk cId="4186256860" sldId="262"/>
            <ac:spMk id="13" creationId="{EBF87945-A001-489F-9D9B-7D9435F0B9CA}"/>
          </ac:spMkLst>
        </pc:spChg>
        <pc:spChg chg="add del">
          <ac:chgData name="Guest User" userId="" providerId="Windows Live" clId="Web-{5863EF7C-B509-4A06-917D-163BB7760655}" dt="2021-06-17T06:42:26.033" v="29"/>
          <ac:spMkLst>
            <pc:docMk/>
            <pc:sldMk cId="4186256860" sldId="262"/>
            <ac:spMk id="15" creationId="{AB45A142-4255-493C-8284-5D566C121B10}"/>
          </ac:spMkLst>
        </pc:spChg>
        <pc:spChg chg="add">
          <ac:chgData name="Guest User" userId="" providerId="Windows Live" clId="Web-{5863EF7C-B509-4A06-917D-163BB7760655}" dt="2021-06-17T06:42:26.033" v="30"/>
          <ac:spMkLst>
            <pc:docMk/>
            <pc:sldMk cId="4186256860" sldId="262"/>
            <ac:spMk id="16" creationId="{D4771268-CB57-404A-9271-370EB28F6090}"/>
          </ac:spMkLst>
        </pc:spChg>
        <pc:spChg chg="add mod">
          <ac:chgData name="Guest User" userId="" providerId="Windows Live" clId="Web-{5863EF7C-B509-4A06-917D-163BB7760655}" dt="2021-06-17T06:45:31.521" v="78" actId="20577"/>
          <ac:spMkLst>
            <pc:docMk/>
            <pc:sldMk cId="4186256860" sldId="262"/>
            <ac:spMk id="17" creationId="{C90D928E-957D-4224-82A5-E2715AB3ECF4}"/>
          </ac:spMkLst>
        </pc:spChg>
        <pc:spChg chg="add del">
          <ac:chgData name="Guest User" userId="" providerId="Windows Live" clId="Web-{5863EF7C-B509-4A06-917D-163BB7760655}" dt="2021-06-17T06:42:21.486" v="27"/>
          <ac:spMkLst>
            <pc:docMk/>
            <pc:sldMk cId="4186256860" sldId="262"/>
            <ac:spMk id="18" creationId="{D4771268-CB57-404A-9271-370EB28F6090}"/>
          </ac:spMkLst>
        </pc:spChg>
        <pc:grpChg chg="add mod">
          <ac:chgData name="Guest User" userId="" providerId="Windows Live" clId="Web-{5863EF7C-B509-4A06-917D-163BB7760655}" dt="2021-06-17T06:45:17.927" v="76" actId="1076"/>
          <ac:grpSpMkLst>
            <pc:docMk/>
            <pc:sldMk cId="4186256860" sldId="262"/>
            <ac:grpSpMk id="7" creationId="{22CF07B0-1813-464E-8037-A7EF486DB489}"/>
          </ac:grpSpMkLst>
        </pc:grpChg>
        <pc:picChg chg="add del mod">
          <ac:chgData name="Guest User" userId="" providerId="Windows Live" clId="Web-{5863EF7C-B509-4A06-917D-163BB7760655}" dt="2021-06-17T06:41:18.110" v="20"/>
          <ac:picMkLst>
            <pc:docMk/>
            <pc:sldMk cId="4186256860" sldId="262"/>
            <ac:picMk id="3" creationId="{EE7E7968-A7D4-4E87-B55D-5F31BA8AE231}"/>
          </ac:picMkLst>
        </pc:picChg>
        <pc:picChg chg="add mod">
          <ac:chgData name="Guest User" userId="" providerId="Windows Live" clId="Web-{5863EF7C-B509-4A06-917D-163BB7760655}" dt="2021-06-17T06:42:26.033" v="30"/>
          <ac:picMkLst>
            <pc:docMk/>
            <pc:sldMk cId="4186256860" sldId="262"/>
            <ac:picMk id="4" creationId="{D5E93534-9BD6-486A-92E3-4B4FCA9CDB92}"/>
          </ac:picMkLst>
        </pc:picChg>
        <pc:picChg chg="del">
          <ac:chgData name="Guest User" userId="" providerId="Windows Live" clId="Web-{5863EF7C-B509-4A06-917D-163BB7760655}" dt="2021-06-17T06:28:30.280" v="11"/>
          <ac:picMkLst>
            <pc:docMk/>
            <pc:sldMk cId="4186256860" sldId="262"/>
            <ac:picMk id="10" creationId="{B6B8C50E-A2EC-41B7-B170-5441A54AB193}"/>
          </ac:picMkLst>
        </pc:picChg>
        <pc:cxnChg chg="add del">
          <ac:chgData name="Guest User" userId="" providerId="Windows Live" clId="Web-{5863EF7C-B509-4A06-917D-163BB7760655}" dt="2021-06-17T06:42:26.033" v="29"/>
          <ac:cxnSpMkLst>
            <pc:docMk/>
            <pc:sldMk cId="4186256860" sldId="262"/>
            <ac:cxnSpMk id="20" creationId="{38FB9660-F42F-4313-BBC4-47C007FE484C}"/>
          </ac:cxnSpMkLst>
        </pc:cxnChg>
      </pc:sldChg>
      <pc:sldChg chg="add del replId">
        <pc:chgData name="Guest User" userId="" providerId="Windows Live" clId="Web-{5863EF7C-B509-4A06-917D-163BB7760655}" dt="2021-06-17T06:46:08.053" v="83"/>
        <pc:sldMkLst>
          <pc:docMk/>
          <pc:sldMk cId="3896420094" sldId="263"/>
        </pc:sldMkLst>
      </pc:sldChg>
      <pc:sldChg chg="addSp delSp modSp add mod ord replId setBg setClrOvrMap">
        <pc:chgData name="Guest User" userId="" providerId="Windows Live" clId="Web-{5863EF7C-B509-4A06-917D-163BB7760655}" dt="2021-06-17T07:21:02.410" v="125"/>
        <pc:sldMkLst>
          <pc:docMk/>
          <pc:sldMk cId="3427934169" sldId="264"/>
        </pc:sldMkLst>
        <pc:spChg chg="mod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2" creationId="{03B3967A-5E87-48BD-8C48-C4F3A2E91CD5}"/>
          </ac:spMkLst>
        </pc:spChg>
        <pc:spChg chg="add del mod">
          <ac:chgData name="Guest User" userId="" providerId="Windows Live" clId="Web-{5863EF7C-B509-4A06-917D-163BB7760655}" dt="2021-06-17T06:47:02.664" v="97"/>
          <ac:spMkLst>
            <pc:docMk/>
            <pc:sldMk cId="3427934169" sldId="264"/>
            <ac:spMk id="4" creationId="{16A1A068-3A9E-4334-8144-9E7523046E49}"/>
          </ac:spMkLst>
        </pc:spChg>
        <pc:spChg chg="add del mod">
          <ac:chgData name="Guest User" userId="" providerId="Windows Live" clId="Web-{5863EF7C-B509-4A06-917D-163BB7760655}" dt="2021-06-17T07:20:56.863" v="123"/>
          <ac:spMkLst>
            <pc:docMk/>
            <pc:sldMk cId="3427934169" sldId="264"/>
            <ac:spMk id="6" creationId="{88CA2E16-A321-486D-98D5-9DFB738438C0}"/>
          </ac:spMkLst>
        </pc:spChg>
        <pc:spChg chg="del">
          <ac:chgData name="Guest User" userId="" providerId="Windows Live" clId="Web-{5863EF7C-B509-4A06-917D-163BB7760655}" dt="2021-06-17T06:46:24.913" v="96"/>
          <ac:spMkLst>
            <pc:docMk/>
            <pc:sldMk cId="3427934169" sldId="264"/>
            <ac:spMk id="8" creationId="{9B6037A4-3B2C-4604-8F1A-AF1F39190A85}"/>
          </ac:spMkLst>
        </pc:spChg>
        <pc:spChg chg="add del">
          <ac:chgData name="Guest User" userId="" providerId="Windows Live" clId="Web-{5863EF7C-B509-4A06-917D-163BB7760655}" dt="2021-06-17T06:47:17.742" v="103"/>
          <ac:spMkLst>
            <pc:docMk/>
            <pc:sldMk cId="3427934169" sldId="264"/>
            <ac:spMk id="11" creationId="{FF9B822F-893E-44C8-963C-64F50ACECBB2}"/>
          </ac:spMkLst>
        </pc:spChg>
        <pc:spChg chg="add del">
          <ac:chgData name="Guest User" userId="" providerId="Windows Live" clId="Web-{5863EF7C-B509-4A06-917D-163BB7760655}" dt="2021-06-17T06:47:17.742" v="103"/>
          <ac:spMkLst>
            <pc:docMk/>
            <pc:sldMk cId="3427934169" sldId="264"/>
            <ac:spMk id="13" creationId="{EBF87945-A001-489F-9D9B-7D9435F0B9CA}"/>
          </ac:spMkLst>
        </pc:spChg>
        <pc:spChg chg="add del">
          <ac:chgData name="Guest User" userId="" providerId="Windows Live" clId="Web-{5863EF7C-B509-4A06-917D-163BB7760655}" dt="2021-06-17T06:47:17.742" v="102"/>
          <ac:spMkLst>
            <pc:docMk/>
            <pc:sldMk cId="3427934169" sldId="264"/>
            <ac:spMk id="15" creationId="{FF9B822F-893E-44C8-963C-64F50ACECBB2}"/>
          </ac:spMkLst>
        </pc:spChg>
        <pc:spChg chg="add del">
          <ac:chgData name="Guest User" userId="" providerId="Windows Live" clId="Web-{5863EF7C-B509-4A06-917D-163BB7760655}" dt="2021-06-17T06:47:17.742" v="102"/>
          <ac:spMkLst>
            <pc:docMk/>
            <pc:sldMk cId="3427934169" sldId="264"/>
            <ac:spMk id="16" creationId="{7E80C943-D2BE-45F9-AD6A-D33878F7F6D7}"/>
          </ac:spMkLst>
        </pc:spChg>
        <pc:spChg chg="add del">
          <ac:chgData name="Guest User" userId="" providerId="Windows Live" clId="Web-{5863EF7C-B509-4A06-917D-163BB7760655}" dt="2021-06-17T06:47:14.508" v="100"/>
          <ac:spMkLst>
            <pc:docMk/>
            <pc:sldMk cId="3427934169" sldId="264"/>
            <ac:spMk id="17" creationId="{E928A02D-71BE-4FC1-87A6-61EA2A20FB66}"/>
          </ac:spMkLst>
        </pc:spChg>
        <pc:spChg chg="add del">
          <ac:chgData name="Guest User" userId="" providerId="Windows Live" clId="Web-{5863EF7C-B509-4A06-917D-163BB7760655}" dt="2021-06-17T06:49:00.197" v="116"/>
          <ac:spMkLst>
            <pc:docMk/>
            <pc:sldMk cId="3427934169" sldId="264"/>
            <ac:spMk id="18" creationId="{E928A02D-71BE-4FC1-87A6-61EA2A20FB66}"/>
          </ac:spMkLst>
        </pc:spChg>
        <pc:spChg chg="add del">
          <ac:chgData name="Guest User" userId="" providerId="Windows Live" clId="Web-{5863EF7C-B509-4A06-917D-163BB7760655}" dt="2021-06-17T06:49:00.197" v="116"/>
          <ac:spMkLst>
            <pc:docMk/>
            <pc:sldMk cId="3427934169" sldId="264"/>
            <ac:spMk id="19" creationId="{F2B38F72-8FC4-4001-8C67-FA6B86DEC767}"/>
          </ac:spMkLst>
        </pc:spChg>
        <pc:spChg chg="add del">
          <ac:chgData name="Guest User" userId="" providerId="Windows Live" clId="Web-{5863EF7C-B509-4A06-917D-163BB7760655}" dt="2021-06-17T06:47:14.508" v="100"/>
          <ac:spMkLst>
            <pc:docMk/>
            <pc:sldMk cId="3427934169" sldId="264"/>
            <ac:spMk id="20" creationId="{F2B38F72-8FC4-4001-8C67-FA6B86DEC767}"/>
          </ac:spMkLst>
        </pc:spChg>
        <pc:spChg chg="add del">
          <ac:chgData name="Guest User" userId="" providerId="Windows Live" clId="Web-{5863EF7C-B509-4A06-917D-163BB7760655}" dt="2021-06-17T06:47:17.742" v="102"/>
          <ac:spMkLst>
            <pc:docMk/>
            <pc:sldMk cId="3427934169" sldId="264"/>
            <ac:spMk id="22" creationId="{EBF87945-A001-489F-9D9B-7D9435F0B9CA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24" creationId="{07322A9E-F1EC-405E-8971-BA906EFFCCB8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26" creationId="{A5704422-1118-4FD1-95AD-29A064EB80D9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28" creationId="{A88B2AAA-B805-498E-A9E6-98B885855498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30" creationId="{9B8051E0-19D7-43E1-BFD9-E6DBFEB3A3F1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32" creationId="{4EDB2B02-86A2-46F5-A4BE-B7D9B10411D6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34" creationId="{43954639-FB5D-41F4-9560-6F6DFE778425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36" creationId="{E898931C-0323-41FA-A036-20F818B1FF81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38" creationId="{89AFE9DD-0792-4B98-B4EB-97ACA17E6AA8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40" creationId="{3981F5C4-9AE1-404E-AF44-A4E6DB374F9D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42" creationId="{763C1781-8726-4FAC-8C45-FF40376BE409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44" creationId="{301491B5-56C7-43DC-A3D9-861EECCA056A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46" creationId="{237E2353-22DF-46E0-A200-FB30F8F394E2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48" creationId="{DD6138DB-057B-45F7-A5F4-E7BFDA20D02C}"/>
          </ac:spMkLst>
        </pc:spChg>
        <pc:spChg chg="add del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50" creationId="{79A54AB1-B64F-4843-BFAB-81CB74E66B65}"/>
          </ac:spMkLst>
        </pc:spChg>
        <pc:spChg chg="add">
          <ac:chgData name="Guest User" userId="" providerId="Windows Live" clId="Web-{5863EF7C-B509-4A06-917D-163BB7760655}" dt="2021-06-17T07:21:02.410" v="125"/>
          <ac:spMkLst>
            <pc:docMk/>
            <pc:sldMk cId="3427934169" sldId="264"/>
            <ac:spMk id="55" creationId="{E49CC64F-7275-4E33-961B-0C5CDC439875}"/>
          </ac:spMkLst>
        </pc:spChg>
        <pc:picChg chg="add mod">
          <ac:chgData name="Guest User" userId="" providerId="Windows Live" clId="Web-{5863EF7C-B509-4A06-917D-163BB7760655}" dt="2021-06-17T07:21:02.410" v="125"/>
          <ac:picMkLst>
            <pc:docMk/>
            <pc:sldMk cId="3427934169" sldId="264"/>
            <ac:picMk id="3" creationId="{8FE34104-4F57-4B12-9358-C7B578053831}"/>
          </ac:picMkLst>
        </pc:picChg>
        <pc:picChg chg="add del mod ord">
          <ac:chgData name="Guest User" userId="" providerId="Windows Live" clId="Web-{5863EF7C-B509-4A06-917D-163BB7760655}" dt="2021-06-17T07:20:43.144" v="121"/>
          <ac:picMkLst>
            <pc:docMk/>
            <pc:sldMk cId="3427934169" sldId="264"/>
            <ac:picMk id="5" creationId="{8BC1F6F7-A4C1-46F5-BCB6-1378E5780E82}"/>
          </ac:picMkLst>
        </pc:picChg>
        <pc:picChg chg="del">
          <ac:chgData name="Guest User" userId="" providerId="Windows Live" clId="Web-{5863EF7C-B509-4A06-917D-163BB7760655}" dt="2021-06-17T06:46:18.288" v="95"/>
          <ac:picMkLst>
            <pc:docMk/>
            <pc:sldMk cId="3427934169" sldId="264"/>
            <ac:picMk id="10" creationId="{B6B8C50E-A2EC-41B7-B170-5441A54AB193}"/>
          </ac:picMkLst>
        </pc:picChg>
      </pc:sldChg>
      <pc:sldChg chg="addSp delSp modSp add ord replId">
        <pc:chgData name="Guest User" userId="" providerId="Windows Live" clId="Web-{5863EF7C-B509-4A06-917D-163BB7760655}" dt="2021-06-17T07:29:42.847" v="154" actId="20577"/>
        <pc:sldMkLst>
          <pc:docMk/>
          <pc:sldMk cId="3906137146" sldId="265"/>
        </pc:sldMkLst>
        <pc:spChg chg="mod">
          <ac:chgData name="Guest User" userId="" providerId="Windows Live" clId="Web-{5863EF7C-B509-4A06-917D-163BB7760655}" dt="2021-06-17T07:29:42.847" v="154" actId="20577"/>
          <ac:spMkLst>
            <pc:docMk/>
            <pc:sldMk cId="3906137146" sldId="265"/>
            <ac:spMk id="2" creationId="{C755F929-14A5-444A-992B-F562BB029CD3}"/>
          </ac:spMkLst>
        </pc:spChg>
        <pc:spChg chg="add del mod">
          <ac:chgData name="Guest User" userId="" providerId="Windows Live" clId="Web-{5863EF7C-B509-4A06-917D-163BB7760655}" dt="2021-06-17T07:26:53.468" v="133"/>
          <ac:spMkLst>
            <pc:docMk/>
            <pc:sldMk cId="3906137146" sldId="265"/>
            <ac:spMk id="5" creationId="{417C34F8-F6DC-4842-BB3C-3DEC4208EDFD}"/>
          </ac:spMkLst>
        </pc:spChg>
        <pc:spChg chg="add del mod">
          <ac:chgData name="Guest User" userId="" providerId="Windows Live" clId="Web-{5863EF7C-B509-4A06-917D-163BB7760655}" dt="2021-06-17T07:29:01.956" v="141"/>
          <ac:spMkLst>
            <pc:docMk/>
            <pc:sldMk cId="3906137146" sldId="265"/>
            <ac:spMk id="8" creationId="{104F59D0-6418-4C9A-9A1E-1ABE5B0E7884}"/>
          </ac:spMkLst>
        </pc:spChg>
        <pc:spChg chg="add del">
          <ac:chgData name="Guest User" userId="" providerId="Windows Live" clId="Web-{5863EF7C-B509-4A06-917D-163BB7760655}" dt="2021-06-17T07:29:14.816" v="145"/>
          <ac:spMkLst>
            <pc:docMk/>
            <pc:sldMk cId="3906137146" sldId="265"/>
            <ac:spMk id="9" creationId="{A4AC5506-6312-4701-8D3C-40187889A947}"/>
          </ac:spMkLst>
        </pc:spChg>
        <pc:spChg chg="add del mod">
          <ac:chgData name="Guest User" userId="" providerId="Windows Live" clId="Web-{5863EF7C-B509-4A06-917D-163BB7760655}" dt="2021-06-17T07:29:37.113" v="147"/>
          <ac:spMkLst>
            <pc:docMk/>
            <pc:sldMk cId="3906137146" sldId="265"/>
            <ac:spMk id="12" creationId="{74F93959-6137-4109-9612-2CDCE813CDBB}"/>
          </ac:spMkLst>
        </pc:spChg>
        <pc:spChg chg="add del">
          <ac:chgData name="Guest User" userId="" providerId="Windows Live" clId="Web-{5863EF7C-B509-4A06-917D-163BB7760655}" dt="2021-06-17T07:29:14.816" v="145"/>
          <ac:spMkLst>
            <pc:docMk/>
            <pc:sldMk cId="3906137146" sldId="265"/>
            <ac:spMk id="14" creationId="{E1B4D8A2-A943-41E5-8677-047E961E0441}"/>
          </ac:spMkLst>
        </pc:spChg>
        <pc:spChg chg="add del">
          <ac:chgData name="Guest User" userId="" providerId="Windows Live" clId="Web-{5863EF7C-B509-4A06-917D-163BB7760655}" dt="2021-06-17T07:29:14.816" v="145"/>
          <ac:spMkLst>
            <pc:docMk/>
            <pc:sldMk cId="3906137146" sldId="265"/>
            <ac:spMk id="17" creationId="{FF9B822F-893E-44C8-963C-64F50ACECBB2}"/>
          </ac:spMkLst>
        </pc:spChg>
        <pc:spChg chg="add del">
          <ac:chgData name="Guest User" userId="" providerId="Windows Live" clId="Web-{5863EF7C-B509-4A06-917D-163BB7760655}" dt="2021-06-17T07:29:14.816" v="145"/>
          <ac:spMkLst>
            <pc:docMk/>
            <pc:sldMk cId="3906137146" sldId="265"/>
            <ac:spMk id="19" creationId="{EBF87945-A001-489F-9D9B-7D9435F0B9CA}"/>
          </ac:spMkLst>
        </pc:spChg>
        <pc:picChg chg="del">
          <ac:chgData name="Guest User" userId="" providerId="Windows Live" clId="Web-{5863EF7C-B509-4A06-917D-163BB7760655}" dt="2021-06-17T07:26:52.281" v="132"/>
          <ac:picMkLst>
            <pc:docMk/>
            <pc:sldMk cId="3906137146" sldId="265"/>
            <ac:picMk id="4" creationId="{694188F0-7530-443C-89B2-089806E6400D}"/>
          </ac:picMkLst>
        </pc:picChg>
        <pc:picChg chg="add del mod ord">
          <ac:chgData name="Guest User" userId="" providerId="Windows Live" clId="Web-{5863EF7C-B509-4A06-917D-163BB7760655}" dt="2021-06-17T07:29:00.706" v="140"/>
          <ac:picMkLst>
            <pc:docMk/>
            <pc:sldMk cId="3906137146" sldId="265"/>
            <ac:picMk id="6" creationId="{9366DB79-B16B-4202-9DF0-390DA1317119}"/>
          </ac:picMkLst>
        </pc:picChg>
        <pc:picChg chg="add del mod ord">
          <ac:chgData name="Guest User" userId="" providerId="Windows Live" clId="Web-{5863EF7C-B509-4A06-917D-163BB7760655}" dt="2021-06-17T07:29:26.691" v="146"/>
          <ac:picMkLst>
            <pc:docMk/>
            <pc:sldMk cId="3906137146" sldId="265"/>
            <ac:picMk id="10" creationId="{ADF9CF02-A47C-4B5C-9446-451FEAEFA033}"/>
          </ac:picMkLst>
        </pc:picChg>
        <pc:picChg chg="add mod ord">
          <ac:chgData name="Guest User" userId="" providerId="Windows Live" clId="Web-{5863EF7C-B509-4A06-917D-163BB7760655}" dt="2021-06-17T07:29:38.769" v="148" actId="1076"/>
          <ac:picMkLst>
            <pc:docMk/>
            <pc:sldMk cId="3906137146" sldId="265"/>
            <ac:picMk id="13" creationId="{FDF69ECB-8D5E-466E-8744-C37348B041E5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4C39A6-CB68-49A8-B9F3-604BB20F7B9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DC6A964-C494-408B-B1CB-88673D146438}">
      <dgm:prSet/>
      <dgm:spPr/>
      <dgm:t>
        <a:bodyPr/>
        <a:lstStyle/>
        <a:p>
          <a:r>
            <a:rPr lang="en-AU"/>
            <a:t>First choice: Pushshift datasets</a:t>
          </a:r>
          <a:endParaRPr lang="en-US"/>
        </a:p>
      </dgm:t>
    </dgm:pt>
    <dgm:pt modelId="{4CA18DCA-0DC6-4991-BA58-C4B6139FCF00}" type="parTrans" cxnId="{2E7580FB-4B94-46D4-B63B-BD63126F1521}">
      <dgm:prSet/>
      <dgm:spPr/>
      <dgm:t>
        <a:bodyPr/>
        <a:lstStyle/>
        <a:p>
          <a:endParaRPr lang="en-US"/>
        </a:p>
      </dgm:t>
    </dgm:pt>
    <dgm:pt modelId="{DCC86AF6-0F92-4759-BA03-7B6FB9CC13FA}" type="sibTrans" cxnId="{2E7580FB-4B94-46D4-B63B-BD63126F1521}">
      <dgm:prSet/>
      <dgm:spPr/>
      <dgm:t>
        <a:bodyPr/>
        <a:lstStyle/>
        <a:p>
          <a:endParaRPr lang="en-US"/>
        </a:p>
      </dgm:t>
    </dgm:pt>
    <dgm:pt modelId="{D6AE8402-249C-4DF0-809A-0E2F462FAAB8}">
      <dgm:prSet/>
      <dgm:spPr/>
      <dgm:t>
        <a:bodyPr/>
        <a:lstStyle/>
        <a:p>
          <a:r>
            <a:rPr lang="en-AU"/>
            <a:t>Second choice: Our own scrapper using library PRAW for python</a:t>
          </a:r>
          <a:endParaRPr lang="en-US"/>
        </a:p>
      </dgm:t>
    </dgm:pt>
    <dgm:pt modelId="{D3B1C9F9-3E29-40EF-9887-3A7579AC1CAE}" type="parTrans" cxnId="{E3D1744B-3CF4-4463-88DE-3F2B16EE0AC9}">
      <dgm:prSet/>
      <dgm:spPr/>
      <dgm:t>
        <a:bodyPr/>
        <a:lstStyle/>
        <a:p>
          <a:endParaRPr lang="en-US"/>
        </a:p>
      </dgm:t>
    </dgm:pt>
    <dgm:pt modelId="{BBCBF7AB-39C3-4A9E-A8C5-BC1F1B598D1F}" type="sibTrans" cxnId="{E3D1744B-3CF4-4463-88DE-3F2B16EE0AC9}">
      <dgm:prSet/>
      <dgm:spPr/>
      <dgm:t>
        <a:bodyPr/>
        <a:lstStyle/>
        <a:p>
          <a:endParaRPr lang="en-US"/>
        </a:p>
      </dgm:t>
    </dgm:pt>
    <dgm:pt modelId="{CEBFAE32-796F-48B6-8A6A-231BDB9EA3E7}" type="pres">
      <dgm:prSet presAssocID="{154C39A6-CB68-49A8-B9F3-604BB20F7B9C}" presName="root" presStyleCnt="0">
        <dgm:presLayoutVars>
          <dgm:dir/>
          <dgm:resizeHandles val="exact"/>
        </dgm:presLayoutVars>
      </dgm:prSet>
      <dgm:spPr/>
    </dgm:pt>
    <dgm:pt modelId="{1815F238-91A5-466C-9CF4-4C4008C4024F}" type="pres">
      <dgm:prSet presAssocID="{CDC6A964-C494-408B-B1CB-88673D146438}" presName="compNode" presStyleCnt="0"/>
      <dgm:spPr/>
    </dgm:pt>
    <dgm:pt modelId="{B20A0D57-DDAD-4481-B29A-4BFC287B1BA5}" type="pres">
      <dgm:prSet presAssocID="{CDC6A964-C494-408B-B1CB-88673D146438}" presName="bgRect" presStyleLbl="bgShp" presStyleIdx="0" presStyleCnt="2"/>
      <dgm:spPr/>
    </dgm:pt>
    <dgm:pt modelId="{40372CC0-0515-4F5F-8D4B-6D0E7CAAA7B3}" type="pres">
      <dgm:prSet presAssocID="{CDC6A964-C494-408B-B1CB-88673D14643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za danych"/>
        </a:ext>
      </dgm:extLst>
    </dgm:pt>
    <dgm:pt modelId="{E77EA088-B298-4460-889E-F06BADD3349E}" type="pres">
      <dgm:prSet presAssocID="{CDC6A964-C494-408B-B1CB-88673D146438}" presName="spaceRect" presStyleCnt="0"/>
      <dgm:spPr/>
    </dgm:pt>
    <dgm:pt modelId="{F414CD73-5E0A-46C8-A506-93A2BE5DB109}" type="pres">
      <dgm:prSet presAssocID="{CDC6A964-C494-408B-B1CB-88673D146438}" presName="parTx" presStyleLbl="revTx" presStyleIdx="0" presStyleCnt="2">
        <dgm:presLayoutVars>
          <dgm:chMax val="0"/>
          <dgm:chPref val="0"/>
        </dgm:presLayoutVars>
      </dgm:prSet>
      <dgm:spPr/>
    </dgm:pt>
    <dgm:pt modelId="{05C2434A-2F19-47A3-B71A-B55A36C3C94A}" type="pres">
      <dgm:prSet presAssocID="{DCC86AF6-0F92-4759-BA03-7B6FB9CC13FA}" presName="sibTrans" presStyleCnt="0"/>
      <dgm:spPr/>
    </dgm:pt>
    <dgm:pt modelId="{35E3CF9A-67D9-4E1E-9ABA-56F90AD8F28F}" type="pres">
      <dgm:prSet presAssocID="{D6AE8402-249C-4DF0-809A-0E2F462FAAB8}" presName="compNode" presStyleCnt="0"/>
      <dgm:spPr/>
    </dgm:pt>
    <dgm:pt modelId="{174D1980-EA02-4B64-A826-FD7BF4AA9648}" type="pres">
      <dgm:prSet presAssocID="{D6AE8402-249C-4DF0-809A-0E2F462FAAB8}" presName="bgRect" presStyleLbl="bgShp" presStyleIdx="1" presStyleCnt="2"/>
      <dgm:spPr/>
    </dgm:pt>
    <dgm:pt modelId="{4978E464-D47A-4890-82AA-442882D9B901}" type="pres">
      <dgm:prSet presAssocID="{D6AE8402-249C-4DF0-809A-0E2F462FAAB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 on Shelf"/>
        </a:ext>
      </dgm:extLst>
    </dgm:pt>
    <dgm:pt modelId="{7937C0E9-936F-4F54-B326-C57AE6E0ACD9}" type="pres">
      <dgm:prSet presAssocID="{D6AE8402-249C-4DF0-809A-0E2F462FAAB8}" presName="spaceRect" presStyleCnt="0"/>
      <dgm:spPr/>
    </dgm:pt>
    <dgm:pt modelId="{7FD658BF-BB3A-4D79-8F3D-B7DCCA537F48}" type="pres">
      <dgm:prSet presAssocID="{D6AE8402-249C-4DF0-809A-0E2F462FAAB8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08F70E14-8C29-4065-8531-C30907F2E53A}" type="presOf" srcId="{154C39A6-CB68-49A8-B9F3-604BB20F7B9C}" destId="{CEBFAE32-796F-48B6-8A6A-231BDB9EA3E7}" srcOrd="0" destOrd="0" presId="urn:microsoft.com/office/officeart/2018/2/layout/IconVerticalSolidList"/>
    <dgm:cxn modelId="{162EBF40-E4F9-42EF-B739-DD505330D5E1}" type="presOf" srcId="{D6AE8402-249C-4DF0-809A-0E2F462FAAB8}" destId="{7FD658BF-BB3A-4D79-8F3D-B7DCCA537F48}" srcOrd="0" destOrd="0" presId="urn:microsoft.com/office/officeart/2018/2/layout/IconVerticalSolidList"/>
    <dgm:cxn modelId="{E3D1744B-3CF4-4463-88DE-3F2B16EE0AC9}" srcId="{154C39A6-CB68-49A8-B9F3-604BB20F7B9C}" destId="{D6AE8402-249C-4DF0-809A-0E2F462FAAB8}" srcOrd="1" destOrd="0" parTransId="{D3B1C9F9-3E29-40EF-9887-3A7579AC1CAE}" sibTransId="{BBCBF7AB-39C3-4A9E-A8C5-BC1F1B598D1F}"/>
    <dgm:cxn modelId="{2596D787-D2BB-4F17-B3EF-F51B93E84CB3}" type="presOf" srcId="{CDC6A964-C494-408B-B1CB-88673D146438}" destId="{F414CD73-5E0A-46C8-A506-93A2BE5DB109}" srcOrd="0" destOrd="0" presId="urn:microsoft.com/office/officeart/2018/2/layout/IconVerticalSolidList"/>
    <dgm:cxn modelId="{2E7580FB-4B94-46D4-B63B-BD63126F1521}" srcId="{154C39A6-CB68-49A8-B9F3-604BB20F7B9C}" destId="{CDC6A964-C494-408B-B1CB-88673D146438}" srcOrd="0" destOrd="0" parTransId="{4CA18DCA-0DC6-4991-BA58-C4B6139FCF00}" sibTransId="{DCC86AF6-0F92-4759-BA03-7B6FB9CC13FA}"/>
    <dgm:cxn modelId="{A3408BE2-1A1F-4468-96B1-F803037067F2}" type="presParOf" srcId="{CEBFAE32-796F-48B6-8A6A-231BDB9EA3E7}" destId="{1815F238-91A5-466C-9CF4-4C4008C4024F}" srcOrd="0" destOrd="0" presId="urn:microsoft.com/office/officeart/2018/2/layout/IconVerticalSolidList"/>
    <dgm:cxn modelId="{99458F2E-1055-4B6E-87B6-BB402552BE10}" type="presParOf" srcId="{1815F238-91A5-466C-9CF4-4C4008C4024F}" destId="{B20A0D57-DDAD-4481-B29A-4BFC287B1BA5}" srcOrd="0" destOrd="0" presId="urn:microsoft.com/office/officeart/2018/2/layout/IconVerticalSolidList"/>
    <dgm:cxn modelId="{170E3E3C-4BAD-4CA9-B1F2-98130AB9DC3B}" type="presParOf" srcId="{1815F238-91A5-466C-9CF4-4C4008C4024F}" destId="{40372CC0-0515-4F5F-8D4B-6D0E7CAAA7B3}" srcOrd="1" destOrd="0" presId="urn:microsoft.com/office/officeart/2018/2/layout/IconVerticalSolidList"/>
    <dgm:cxn modelId="{FD1FF38E-A9CA-46B3-A9DE-19AF4437E16C}" type="presParOf" srcId="{1815F238-91A5-466C-9CF4-4C4008C4024F}" destId="{E77EA088-B298-4460-889E-F06BADD3349E}" srcOrd="2" destOrd="0" presId="urn:microsoft.com/office/officeart/2018/2/layout/IconVerticalSolidList"/>
    <dgm:cxn modelId="{CFC25FF3-75B3-48BE-A8AC-5986E0184BFF}" type="presParOf" srcId="{1815F238-91A5-466C-9CF4-4C4008C4024F}" destId="{F414CD73-5E0A-46C8-A506-93A2BE5DB109}" srcOrd="3" destOrd="0" presId="urn:microsoft.com/office/officeart/2018/2/layout/IconVerticalSolidList"/>
    <dgm:cxn modelId="{845D4A8C-6EE2-4F03-AB50-C535C2BD6002}" type="presParOf" srcId="{CEBFAE32-796F-48B6-8A6A-231BDB9EA3E7}" destId="{05C2434A-2F19-47A3-B71A-B55A36C3C94A}" srcOrd="1" destOrd="0" presId="urn:microsoft.com/office/officeart/2018/2/layout/IconVerticalSolidList"/>
    <dgm:cxn modelId="{89AFC5A1-2D59-48FA-A314-76B1D68EED54}" type="presParOf" srcId="{CEBFAE32-796F-48B6-8A6A-231BDB9EA3E7}" destId="{35E3CF9A-67D9-4E1E-9ABA-56F90AD8F28F}" srcOrd="2" destOrd="0" presId="urn:microsoft.com/office/officeart/2018/2/layout/IconVerticalSolidList"/>
    <dgm:cxn modelId="{18C5EDB3-0145-4075-B80B-5DCF37E2979D}" type="presParOf" srcId="{35E3CF9A-67D9-4E1E-9ABA-56F90AD8F28F}" destId="{174D1980-EA02-4B64-A826-FD7BF4AA9648}" srcOrd="0" destOrd="0" presId="urn:microsoft.com/office/officeart/2018/2/layout/IconVerticalSolidList"/>
    <dgm:cxn modelId="{5F4227BE-5632-4D49-AA66-6683014E0422}" type="presParOf" srcId="{35E3CF9A-67D9-4E1E-9ABA-56F90AD8F28F}" destId="{4978E464-D47A-4890-82AA-442882D9B901}" srcOrd="1" destOrd="0" presId="urn:microsoft.com/office/officeart/2018/2/layout/IconVerticalSolidList"/>
    <dgm:cxn modelId="{FEE685A1-C6DF-47FD-BDF0-8238A3E8BBDC}" type="presParOf" srcId="{35E3CF9A-67D9-4E1E-9ABA-56F90AD8F28F}" destId="{7937C0E9-936F-4F54-B326-C57AE6E0ACD9}" srcOrd="2" destOrd="0" presId="urn:microsoft.com/office/officeart/2018/2/layout/IconVerticalSolidList"/>
    <dgm:cxn modelId="{571F6881-D9AD-4D61-BE09-5BDE1DC0BDF6}" type="presParOf" srcId="{35E3CF9A-67D9-4E1E-9ABA-56F90AD8F28F}" destId="{7FD658BF-BB3A-4D79-8F3D-B7DCCA537F4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0A0D57-DDAD-4481-B29A-4BFC287B1BA5}">
      <dsp:nvSpPr>
        <dsp:cNvPr id="0" name=""/>
        <dsp:cNvSpPr/>
      </dsp:nvSpPr>
      <dsp:spPr>
        <a:xfrm>
          <a:off x="0" y="768019"/>
          <a:ext cx="5744684" cy="141788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372CC0-0515-4F5F-8D4B-6D0E7CAAA7B3}">
      <dsp:nvSpPr>
        <dsp:cNvPr id="0" name=""/>
        <dsp:cNvSpPr/>
      </dsp:nvSpPr>
      <dsp:spPr>
        <a:xfrm>
          <a:off x="428909" y="1087043"/>
          <a:ext cx="779835" cy="7798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14CD73-5E0A-46C8-A506-93A2BE5DB109}">
      <dsp:nvSpPr>
        <dsp:cNvPr id="0" name=""/>
        <dsp:cNvSpPr/>
      </dsp:nvSpPr>
      <dsp:spPr>
        <a:xfrm>
          <a:off x="1637654" y="768019"/>
          <a:ext cx="4107030" cy="14178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059" tIns="150059" rIns="150059" bIns="15005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/>
            <a:t>First choice: Pushshift datasets</a:t>
          </a:r>
          <a:endParaRPr lang="en-US" sz="2500" kern="1200"/>
        </a:p>
      </dsp:txBody>
      <dsp:txXfrm>
        <a:off x="1637654" y="768019"/>
        <a:ext cx="4107030" cy="1417882"/>
      </dsp:txXfrm>
    </dsp:sp>
    <dsp:sp modelId="{174D1980-EA02-4B64-A826-FD7BF4AA9648}">
      <dsp:nvSpPr>
        <dsp:cNvPr id="0" name=""/>
        <dsp:cNvSpPr/>
      </dsp:nvSpPr>
      <dsp:spPr>
        <a:xfrm>
          <a:off x="0" y="2540373"/>
          <a:ext cx="5744684" cy="141788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78E464-D47A-4890-82AA-442882D9B901}">
      <dsp:nvSpPr>
        <dsp:cNvPr id="0" name=""/>
        <dsp:cNvSpPr/>
      </dsp:nvSpPr>
      <dsp:spPr>
        <a:xfrm>
          <a:off x="428909" y="2859396"/>
          <a:ext cx="779835" cy="7798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D658BF-BB3A-4D79-8F3D-B7DCCA537F48}">
      <dsp:nvSpPr>
        <dsp:cNvPr id="0" name=""/>
        <dsp:cNvSpPr/>
      </dsp:nvSpPr>
      <dsp:spPr>
        <a:xfrm>
          <a:off x="1637654" y="2540373"/>
          <a:ext cx="4107030" cy="14178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059" tIns="150059" rIns="150059" bIns="15005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/>
            <a:t>Second choice: Our own scrapper using library PRAW for python</a:t>
          </a:r>
          <a:endParaRPr lang="en-US" sz="2500" kern="1200"/>
        </a:p>
      </dsp:txBody>
      <dsp:txXfrm>
        <a:off x="1637654" y="2540373"/>
        <a:ext cx="4107030" cy="14178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26192-2549-47CE-8A06-60AEB9B5AAFD}" type="datetimeFigureOut">
              <a:rPr lang="pl-PL"/>
              <a:t>17.06.2021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408150-1EED-4FFA-9918-355556DBAB62}" type="slidenum">
              <a:rPr lang="pl-PL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70113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Tu </a:t>
            </a:r>
            <a:r>
              <a:rPr lang="en-US" err="1">
                <a:cs typeface="Calibri"/>
              </a:rPr>
              <a:t>sie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witam</a:t>
            </a:r>
            <a:r>
              <a:rPr lang="en-US">
                <a:cs typeface="Calibri"/>
              </a:rPr>
              <a:t> 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408150-1EED-4FFA-9918-355556DBAB62}" type="slidenum">
              <a:rPr lang="pl-PL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42166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Tu </a:t>
            </a:r>
            <a:r>
              <a:rPr lang="en-US" err="1">
                <a:cs typeface="Calibri"/>
              </a:rPr>
              <a:t>wprowadzam</a:t>
            </a:r>
            <a:r>
              <a:rPr lang="en-US">
                <a:cs typeface="Calibri"/>
              </a:rPr>
              <a:t> po </a:t>
            </a:r>
            <a:r>
              <a:rPr lang="en-US" err="1">
                <a:cs typeface="Calibri"/>
              </a:rPr>
              <a:t>krotce</a:t>
            </a:r>
            <a:r>
              <a:rPr lang="en-US">
                <a:cs typeface="Calibri"/>
              </a:rPr>
              <a:t> jak </a:t>
            </a:r>
            <a:r>
              <a:rPr lang="en-US" err="1">
                <a:cs typeface="Calibri"/>
              </a:rPr>
              <a:t>wyglada</a:t>
            </a:r>
            <a:r>
              <a:rPr lang="en-US">
                <a:cs typeface="Calibri"/>
              </a:rPr>
              <a:t> reddit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408150-1EED-4FFA-9918-355556DBAB62}" type="slidenum">
              <a:rPr lang="pl-PL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953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91757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54508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0386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7380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3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83036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1808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44797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0839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5530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4906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AA868-8872-43E4-8C98-D34DABD1FD38}" type="datetimeFigureOut">
              <a:rPr lang="pl-PL" smtClean="0"/>
              <a:t>17.06.2021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2663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094105" y="802955"/>
            <a:ext cx="4977976" cy="145405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sz="4100">
                <a:solidFill>
                  <a:srgbClr val="000000"/>
                </a:solidFill>
              </a:rPr>
              <a:t>Reddit Recommendation System</a:t>
            </a:r>
          </a:p>
        </p:txBody>
      </p:sp>
      <p:sp>
        <p:nvSpPr>
          <p:cNvPr id="20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DCB9CE-E5CD-4527-8528-5338D74178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40525" r="-1" b="-1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6090574" y="2421682"/>
            <a:ext cx="4977578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Jan Gruszczyński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Mikołaj Kruś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Maciej Filanowicz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Kacper Trębacz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317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Obraz 4" descr="Obraz zawierający stół&#10;&#10;Opis wygenerowany automatycznie">
            <a:extLst>
              <a:ext uri="{FF2B5EF4-FFF2-40B4-BE49-F238E27FC236}">
                <a16:creationId xmlns:a16="http://schemas.microsoft.com/office/drawing/2014/main" id="{740E3F13-47B2-421C-92AA-088037CB2B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903" r="2464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98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E85DFFE-C3E0-4030-AE7F-A60F0A82A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9C5E8930-7729-454F-8481-D3BCC7BBFF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120" r="1" b="17688"/>
          <a:stretch/>
        </p:blipFill>
        <p:spPr>
          <a:xfrm>
            <a:off x="1942813" y="181596"/>
            <a:ext cx="8279548" cy="6044817"/>
          </a:xfrm>
          <a:custGeom>
            <a:avLst/>
            <a:gdLst/>
            <a:ahLst/>
            <a:cxnLst/>
            <a:rect l="l" t="t" r="r" b="b"/>
            <a:pathLst>
              <a:path w="8279548" h="6044817">
                <a:moveTo>
                  <a:pt x="8670" y="3353401"/>
                </a:moveTo>
                <a:lnTo>
                  <a:pt x="9145" y="3371492"/>
                </a:lnTo>
                <a:cubicBezTo>
                  <a:pt x="9699" y="3387565"/>
                  <a:pt x="10447" y="3405952"/>
                  <a:pt x="11359" y="3425479"/>
                </a:cubicBezTo>
                <a:lnTo>
                  <a:pt x="12840" y="3453616"/>
                </a:lnTo>
                <a:lnTo>
                  <a:pt x="10088" y="3453505"/>
                </a:lnTo>
                <a:cubicBezTo>
                  <a:pt x="-1786" y="3446192"/>
                  <a:pt x="-2668" y="3413238"/>
                  <a:pt x="4780" y="3369666"/>
                </a:cubicBezTo>
                <a:close/>
                <a:moveTo>
                  <a:pt x="8372" y="3312218"/>
                </a:moveTo>
                <a:cubicBezTo>
                  <a:pt x="8874" y="3309151"/>
                  <a:pt x="9584" y="3310642"/>
                  <a:pt x="10474" y="3315559"/>
                </a:cubicBezTo>
                <a:lnTo>
                  <a:pt x="13062" y="3335036"/>
                </a:lnTo>
                <a:lnTo>
                  <a:pt x="8670" y="3353401"/>
                </a:lnTo>
                <a:lnTo>
                  <a:pt x="8092" y="3331389"/>
                </a:lnTo>
                <a:cubicBezTo>
                  <a:pt x="7953" y="3321118"/>
                  <a:pt x="8037" y="3314336"/>
                  <a:pt x="8372" y="3312218"/>
                </a:cubicBezTo>
                <a:close/>
                <a:moveTo>
                  <a:pt x="7241326" y="1569777"/>
                </a:moveTo>
                <a:cubicBezTo>
                  <a:pt x="7223035" y="1582267"/>
                  <a:pt x="7204746" y="1594758"/>
                  <a:pt x="7186456" y="1607248"/>
                </a:cubicBezTo>
                <a:cubicBezTo>
                  <a:pt x="7196717" y="1604126"/>
                  <a:pt x="7207869" y="1601003"/>
                  <a:pt x="7218575" y="1597880"/>
                </a:cubicBezTo>
                <a:cubicBezTo>
                  <a:pt x="7227497" y="1590296"/>
                  <a:pt x="7236865" y="1583160"/>
                  <a:pt x="7245787" y="1575129"/>
                </a:cubicBezTo>
                <a:cubicBezTo>
                  <a:pt x="7244449" y="1573345"/>
                  <a:pt x="7242665" y="1571561"/>
                  <a:pt x="7241326" y="1569777"/>
                </a:cubicBezTo>
                <a:close/>
                <a:moveTo>
                  <a:pt x="6913001" y="943907"/>
                </a:moveTo>
                <a:cubicBezTo>
                  <a:pt x="6803262" y="1018851"/>
                  <a:pt x="6693523" y="1094241"/>
                  <a:pt x="6583784" y="1169185"/>
                </a:cubicBezTo>
                <a:cubicBezTo>
                  <a:pt x="6585569" y="1170969"/>
                  <a:pt x="6586907" y="1172754"/>
                  <a:pt x="6588692" y="1174538"/>
                </a:cubicBezTo>
                <a:cubicBezTo>
                  <a:pt x="6709136" y="1111193"/>
                  <a:pt x="6822890" y="1040710"/>
                  <a:pt x="6913001" y="943907"/>
                </a:cubicBezTo>
                <a:close/>
                <a:moveTo>
                  <a:pt x="7619780" y="253"/>
                </a:moveTo>
                <a:cubicBezTo>
                  <a:pt x="7623962" y="-472"/>
                  <a:pt x="7628088" y="197"/>
                  <a:pt x="7631657" y="4435"/>
                </a:cubicBezTo>
                <a:cubicBezTo>
                  <a:pt x="7637902" y="11572"/>
                  <a:pt x="7632550" y="20049"/>
                  <a:pt x="7628088" y="26294"/>
                </a:cubicBezTo>
                <a:cubicBezTo>
                  <a:pt x="7620059" y="37446"/>
                  <a:pt x="7612921" y="48152"/>
                  <a:pt x="7609799" y="61535"/>
                </a:cubicBezTo>
                <a:cubicBezTo>
                  <a:pt x="7607569" y="70457"/>
                  <a:pt x="7605337" y="80271"/>
                  <a:pt x="7611583" y="86962"/>
                </a:cubicBezTo>
                <a:cubicBezTo>
                  <a:pt x="7637456" y="115512"/>
                  <a:pt x="7618720" y="128895"/>
                  <a:pt x="7596416" y="144062"/>
                </a:cubicBezTo>
                <a:cubicBezTo>
                  <a:pt x="7565636" y="164583"/>
                  <a:pt x="7553591" y="194916"/>
                  <a:pt x="7560728" y="231050"/>
                </a:cubicBezTo>
                <a:cubicBezTo>
                  <a:pt x="7563405" y="245772"/>
                  <a:pt x="7561621" y="254693"/>
                  <a:pt x="7543330" y="254247"/>
                </a:cubicBezTo>
                <a:cubicBezTo>
                  <a:pt x="7536194" y="254247"/>
                  <a:pt x="7534409" y="259155"/>
                  <a:pt x="7531732" y="264507"/>
                </a:cubicBezTo>
                <a:cubicBezTo>
                  <a:pt x="7474633" y="390752"/>
                  <a:pt x="7392105" y="501383"/>
                  <a:pt x="7295303" y="603092"/>
                </a:cubicBezTo>
                <a:cubicBezTo>
                  <a:pt x="7216791" y="685620"/>
                  <a:pt x="7130248" y="760117"/>
                  <a:pt x="7040584" y="832385"/>
                </a:cubicBezTo>
                <a:cubicBezTo>
                  <a:pt x="7037908" y="834615"/>
                  <a:pt x="7035231" y="837291"/>
                  <a:pt x="7033892" y="841752"/>
                </a:cubicBezTo>
                <a:cubicBezTo>
                  <a:pt x="7076271" y="832831"/>
                  <a:pt x="7112851" y="814540"/>
                  <a:pt x="7148093" y="794021"/>
                </a:cubicBezTo>
                <a:cubicBezTo>
                  <a:pt x="7241772" y="739597"/>
                  <a:pt x="7320730" y="669114"/>
                  <a:pt x="7400581" y="599969"/>
                </a:cubicBezTo>
                <a:cubicBezTo>
                  <a:pt x="7449206" y="557591"/>
                  <a:pt x="7499167" y="516550"/>
                  <a:pt x="7552699" y="479079"/>
                </a:cubicBezTo>
                <a:cubicBezTo>
                  <a:pt x="7561621" y="472833"/>
                  <a:pt x="7567866" y="464803"/>
                  <a:pt x="7574111" y="456774"/>
                </a:cubicBezTo>
                <a:cubicBezTo>
                  <a:pt x="7577680" y="452313"/>
                  <a:pt x="7582140" y="448298"/>
                  <a:pt x="7589278" y="450083"/>
                </a:cubicBezTo>
                <a:cubicBezTo>
                  <a:pt x="7598201" y="452313"/>
                  <a:pt x="7599092" y="459004"/>
                  <a:pt x="7599985" y="465696"/>
                </a:cubicBezTo>
                <a:cubicBezTo>
                  <a:pt x="7602661" y="487108"/>
                  <a:pt x="7596862" y="506290"/>
                  <a:pt x="7585709" y="524580"/>
                </a:cubicBezTo>
                <a:cubicBezTo>
                  <a:pt x="7556713" y="571419"/>
                  <a:pt x="7513889" y="607553"/>
                  <a:pt x="7469725" y="641903"/>
                </a:cubicBezTo>
                <a:cubicBezTo>
                  <a:pt x="7412626" y="686066"/>
                  <a:pt x="7357310" y="732014"/>
                  <a:pt x="7306902" y="782422"/>
                </a:cubicBezTo>
                <a:cubicBezTo>
                  <a:pt x="7303333" y="785991"/>
                  <a:pt x="7296642" y="788221"/>
                  <a:pt x="7298872" y="798481"/>
                </a:cubicBezTo>
                <a:cubicBezTo>
                  <a:pt x="7330544" y="774838"/>
                  <a:pt x="7360433" y="751642"/>
                  <a:pt x="7390767" y="729336"/>
                </a:cubicBezTo>
                <a:cubicBezTo>
                  <a:pt x="7420655" y="707032"/>
                  <a:pt x="7450990" y="684727"/>
                  <a:pt x="7480878" y="662869"/>
                </a:cubicBezTo>
                <a:cubicBezTo>
                  <a:pt x="7488016" y="657516"/>
                  <a:pt x="7495599" y="649932"/>
                  <a:pt x="7505859" y="656624"/>
                </a:cubicBezTo>
                <a:cubicBezTo>
                  <a:pt x="7516565" y="663315"/>
                  <a:pt x="7515227" y="674467"/>
                  <a:pt x="7512550" y="683389"/>
                </a:cubicBezTo>
                <a:cubicBezTo>
                  <a:pt x="7504075" y="709708"/>
                  <a:pt x="7489353" y="732905"/>
                  <a:pt x="7469725" y="753426"/>
                </a:cubicBezTo>
                <a:cubicBezTo>
                  <a:pt x="7402812" y="821232"/>
                  <a:pt x="7325638" y="879670"/>
                  <a:pt x="7253816" y="943015"/>
                </a:cubicBezTo>
                <a:cubicBezTo>
                  <a:pt x="7215006" y="977365"/>
                  <a:pt x="7179319" y="1013945"/>
                  <a:pt x="7145415" y="1051862"/>
                </a:cubicBezTo>
                <a:cubicBezTo>
                  <a:pt x="7137832" y="1060338"/>
                  <a:pt x="7138279" y="1068368"/>
                  <a:pt x="7140509" y="1078182"/>
                </a:cubicBezTo>
                <a:cubicBezTo>
                  <a:pt x="7149430" y="1117885"/>
                  <a:pt x="7135602" y="1131267"/>
                  <a:pt x="7090992" y="1123684"/>
                </a:cubicBezTo>
                <a:cubicBezTo>
                  <a:pt x="7077164" y="1121452"/>
                  <a:pt x="7067796" y="1123684"/>
                  <a:pt x="7059320" y="1133051"/>
                </a:cubicBezTo>
                <a:cubicBezTo>
                  <a:pt x="6956718" y="1249035"/>
                  <a:pt x="6835381" y="1346730"/>
                  <a:pt x="6702891" y="1433718"/>
                </a:cubicBezTo>
                <a:cubicBezTo>
                  <a:pt x="6648914" y="1468959"/>
                  <a:pt x="6593152" y="1502417"/>
                  <a:pt x="6536499" y="1533643"/>
                </a:cubicBezTo>
                <a:cubicBezTo>
                  <a:pt x="6536499" y="1535873"/>
                  <a:pt x="6536499" y="1538551"/>
                  <a:pt x="6536499" y="1540781"/>
                </a:cubicBezTo>
                <a:cubicBezTo>
                  <a:pt x="6536945" y="1543903"/>
                  <a:pt x="6537391" y="1545687"/>
                  <a:pt x="6537836" y="1548365"/>
                </a:cubicBezTo>
                <a:cubicBezTo>
                  <a:pt x="6617688" y="1500186"/>
                  <a:pt x="6696646" y="1450670"/>
                  <a:pt x="6773821" y="1398477"/>
                </a:cubicBezTo>
                <a:cubicBezTo>
                  <a:pt x="6983038" y="1257066"/>
                  <a:pt x="7182888" y="1105393"/>
                  <a:pt x="7385860" y="957290"/>
                </a:cubicBezTo>
                <a:cubicBezTo>
                  <a:pt x="7454112" y="907327"/>
                  <a:pt x="7508089" y="843536"/>
                  <a:pt x="7569650" y="787329"/>
                </a:cubicBezTo>
                <a:cubicBezTo>
                  <a:pt x="7610691" y="749857"/>
                  <a:pt x="7649948" y="710601"/>
                  <a:pt x="7697679" y="679821"/>
                </a:cubicBezTo>
                <a:cubicBezTo>
                  <a:pt x="7717307" y="667330"/>
                  <a:pt x="7737827" y="656177"/>
                  <a:pt x="7764147" y="659300"/>
                </a:cubicBezTo>
                <a:cubicBezTo>
                  <a:pt x="7774407" y="660639"/>
                  <a:pt x="7786005" y="663315"/>
                  <a:pt x="7789574" y="674913"/>
                </a:cubicBezTo>
                <a:cubicBezTo>
                  <a:pt x="7792698" y="686512"/>
                  <a:pt x="7783329" y="691865"/>
                  <a:pt x="7774853" y="696771"/>
                </a:cubicBezTo>
                <a:cubicBezTo>
                  <a:pt x="7772623" y="698110"/>
                  <a:pt x="7770392" y="699895"/>
                  <a:pt x="7768162" y="699895"/>
                </a:cubicBezTo>
                <a:cubicBezTo>
                  <a:pt x="7725783" y="702571"/>
                  <a:pt x="7715969" y="736474"/>
                  <a:pt x="7695894" y="761010"/>
                </a:cubicBezTo>
                <a:cubicBezTo>
                  <a:pt x="7689649" y="768593"/>
                  <a:pt x="7689203" y="776177"/>
                  <a:pt x="7695894" y="785098"/>
                </a:cubicBezTo>
                <a:cubicBezTo>
                  <a:pt x="7707940" y="801157"/>
                  <a:pt x="7699463" y="808295"/>
                  <a:pt x="7683404" y="812756"/>
                </a:cubicBezTo>
                <a:cubicBezTo>
                  <a:pt x="7667345" y="817217"/>
                  <a:pt x="7649948" y="818555"/>
                  <a:pt x="7632550" y="828816"/>
                </a:cubicBezTo>
                <a:cubicBezTo>
                  <a:pt x="7660207" y="837291"/>
                  <a:pt x="7679389" y="828370"/>
                  <a:pt x="7697233" y="817217"/>
                </a:cubicBezTo>
                <a:cubicBezTo>
                  <a:pt x="7737382" y="792682"/>
                  <a:pt x="7763254" y="756548"/>
                  <a:pt x="7787790" y="719522"/>
                </a:cubicBezTo>
                <a:cubicBezTo>
                  <a:pt x="7792698" y="712385"/>
                  <a:pt x="7796712" y="704355"/>
                  <a:pt x="7803403" y="698556"/>
                </a:cubicBezTo>
                <a:cubicBezTo>
                  <a:pt x="7815894" y="686958"/>
                  <a:pt x="7829277" y="685620"/>
                  <a:pt x="7844443" y="699895"/>
                </a:cubicBezTo>
                <a:cubicBezTo>
                  <a:pt x="7864518" y="718631"/>
                  <a:pt x="7871655" y="717292"/>
                  <a:pt x="7878347" y="693204"/>
                </a:cubicBezTo>
                <a:cubicBezTo>
                  <a:pt x="7887269" y="660639"/>
                  <a:pt x="7907343" y="637888"/>
                  <a:pt x="7941692" y="625844"/>
                </a:cubicBezTo>
                <a:cubicBezTo>
                  <a:pt x="7948829" y="623166"/>
                  <a:pt x="7956413" y="619597"/>
                  <a:pt x="7963996" y="625397"/>
                </a:cubicBezTo>
                <a:cubicBezTo>
                  <a:pt x="7972026" y="632089"/>
                  <a:pt x="7966674" y="638779"/>
                  <a:pt x="7963551" y="645026"/>
                </a:cubicBezTo>
                <a:cubicBezTo>
                  <a:pt x="7959090" y="654840"/>
                  <a:pt x="7953737" y="664653"/>
                  <a:pt x="7949722" y="674913"/>
                </a:cubicBezTo>
                <a:cubicBezTo>
                  <a:pt x="7942584" y="691419"/>
                  <a:pt x="7941245" y="708817"/>
                  <a:pt x="7954628" y="724876"/>
                </a:cubicBezTo>
                <a:cubicBezTo>
                  <a:pt x="7964443" y="736474"/>
                  <a:pt x="7963551" y="744058"/>
                  <a:pt x="7950614" y="752087"/>
                </a:cubicBezTo>
                <a:cubicBezTo>
                  <a:pt x="7909127" y="777069"/>
                  <a:pt x="7882808" y="809634"/>
                  <a:pt x="7897083" y="860488"/>
                </a:cubicBezTo>
                <a:cubicBezTo>
                  <a:pt x="7899313" y="867626"/>
                  <a:pt x="7896636" y="874764"/>
                  <a:pt x="7888161" y="874317"/>
                </a:cubicBezTo>
                <a:cubicBezTo>
                  <a:pt x="7869425" y="872979"/>
                  <a:pt x="7866303" y="884578"/>
                  <a:pt x="7860949" y="896622"/>
                </a:cubicBezTo>
                <a:cubicBezTo>
                  <a:pt x="7808757" y="1012160"/>
                  <a:pt x="7733367" y="1112977"/>
                  <a:pt x="7646379" y="1207549"/>
                </a:cubicBezTo>
                <a:cubicBezTo>
                  <a:pt x="7560282" y="1301229"/>
                  <a:pt x="7463480" y="1385094"/>
                  <a:pt x="7360433" y="1465391"/>
                </a:cubicBezTo>
                <a:cubicBezTo>
                  <a:pt x="7389429" y="1462714"/>
                  <a:pt x="7426901" y="1446209"/>
                  <a:pt x="7463034" y="1427027"/>
                </a:cubicBezTo>
                <a:cubicBezTo>
                  <a:pt x="7558498" y="1375726"/>
                  <a:pt x="7637011" y="1306135"/>
                  <a:pt x="7716861" y="1237883"/>
                </a:cubicBezTo>
                <a:cubicBezTo>
                  <a:pt x="7772623" y="1190151"/>
                  <a:pt x="7827046" y="1141081"/>
                  <a:pt x="7889500" y="1100040"/>
                </a:cubicBezTo>
                <a:cubicBezTo>
                  <a:pt x="7896636" y="1095579"/>
                  <a:pt x="7901544" y="1089780"/>
                  <a:pt x="7905559" y="1082642"/>
                </a:cubicBezTo>
                <a:cubicBezTo>
                  <a:pt x="7909127" y="1076397"/>
                  <a:pt x="7914481" y="1070598"/>
                  <a:pt x="7923848" y="1073274"/>
                </a:cubicBezTo>
                <a:cubicBezTo>
                  <a:pt x="7933216" y="1076397"/>
                  <a:pt x="7934109" y="1084427"/>
                  <a:pt x="7934109" y="1091565"/>
                </a:cubicBezTo>
                <a:cubicBezTo>
                  <a:pt x="7932770" y="1118330"/>
                  <a:pt x="7925186" y="1142419"/>
                  <a:pt x="7908682" y="1163831"/>
                </a:cubicBezTo>
                <a:cubicBezTo>
                  <a:pt x="7876563" y="1206657"/>
                  <a:pt x="7833738" y="1240114"/>
                  <a:pt x="7790913" y="1273570"/>
                </a:cubicBezTo>
                <a:cubicBezTo>
                  <a:pt x="7731582" y="1319518"/>
                  <a:pt x="7676712" y="1369481"/>
                  <a:pt x="7627197" y="1425243"/>
                </a:cubicBezTo>
                <a:cubicBezTo>
                  <a:pt x="7662883" y="1398031"/>
                  <a:pt x="7698572" y="1370372"/>
                  <a:pt x="7734705" y="1343161"/>
                </a:cubicBezTo>
                <a:cubicBezTo>
                  <a:pt x="7761917" y="1322641"/>
                  <a:pt x="7790020" y="1303012"/>
                  <a:pt x="7817678" y="1282938"/>
                </a:cubicBezTo>
                <a:cubicBezTo>
                  <a:pt x="7824370" y="1278032"/>
                  <a:pt x="7831507" y="1272679"/>
                  <a:pt x="7840874" y="1279370"/>
                </a:cubicBezTo>
                <a:cubicBezTo>
                  <a:pt x="7849351" y="1285169"/>
                  <a:pt x="7848012" y="1293645"/>
                  <a:pt x="7846228" y="1301675"/>
                </a:cubicBezTo>
                <a:cubicBezTo>
                  <a:pt x="7839537" y="1333347"/>
                  <a:pt x="7820801" y="1358774"/>
                  <a:pt x="7797604" y="1381525"/>
                </a:cubicBezTo>
                <a:cubicBezTo>
                  <a:pt x="7769501" y="1408737"/>
                  <a:pt x="7740058" y="1434611"/>
                  <a:pt x="7709724" y="1460484"/>
                </a:cubicBezTo>
                <a:cubicBezTo>
                  <a:pt x="7742288" y="1453346"/>
                  <a:pt x="7774853" y="1446209"/>
                  <a:pt x="7807418" y="1440410"/>
                </a:cubicBezTo>
                <a:cubicBezTo>
                  <a:pt x="7792698" y="1492156"/>
                  <a:pt x="7758348" y="1502417"/>
                  <a:pt x="7727568" y="1510446"/>
                </a:cubicBezTo>
                <a:cubicBezTo>
                  <a:pt x="7686080" y="1520706"/>
                  <a:pt x="7646379" y="1533643"/>
                  <a:pt x="7607122" y="1548365"/>
                </a:cubicBezTo>
                <a:cubicBezTo>
                  <a:pt x="7590617" y="1563085"/>
                  <a:pt x="7574111" y="1577361"/>
                  <a:pt x="7558052" y="1592527"/>
                </a:cubicBezTo>
                <a:cubicBezTo>
                  <a:pt x="7541546" y="1608141"/>
                  <a:pt x="7525933" y="1623754"/>
                  <a:pt x="7510320" y="1640259"/>
                </a:cubicBezTo>
                <a:cubicBezTo>
                  <a:pt x="7499167" y="1652303"/>
                  <a:pt x="7485785" y="1662564"/>
                  <a:pt x="7498721" y="1683084"/>
                </a:cubicBezTo>
                <a:cubicBezTo>
                  <a:pt x="7504521" y="1692452"/>
                  <a:pt x="7466603" y="1743307"/>
                  <a:pt x="7454558" y="1746429"/>
                </a:cubicBezTo>
                <a:cubicBezTo>
                  <a:pt x="7452773" y="1746875"/>
                  <a:pt x="7450990" y="1747322"/>
                  <a:pt x="7449652" y="1747322"/>
                </a:cubicBezTo>
                <a:cubicBezTo>
                  <a:pt x="7423777" y="1745538"/>
                  <a:pt x="7417978" y="1760705"/>
                  <a:pt x="7417532" y="1779887"/>
                </a:cubicBezTo>
                <a:cubicBezTo>
                  <a:pt x="7417087" y="1798622"/>
                  <a:pt x="7421547" y="1821819"/>
                  <a:pt x="7386306" y="1812451"/>
                </a:cubicBezTo>
                <a:cubicBezTo>
                  <a:pt x="7382291" y="1811559"/>
                  <a:pt x="7381399" y="1814235"/>
                  <a:pt x="7379615" y="1817358"/>
                </a:cubicBezTo>
                <a:cubicBezTo>
                  <a:pt x="7341251" y="1897208"/>
                  <a:pt x="7276567" y="1958770"/>
                  <a:pt x="7212776" y="2020331"/>
                </a:cubicBezTo>
                <a:cubicBezTo>
                  <a:pt x="7209207" y="2023454"/>
                  <a:pt x="7205638" y="2026576"/>
                  <a:pt x="7202070" y="2029699"/>
                </a:cubicBezTo>
                <a:cubicBezTo>
                  <a:pt x="7268983" y="2014086"/>
                  <a:pt x="7489800" y="1994011"/>
                  <a:pt x="7554483" y="2000703"/>
                </a:cubicBezTo>
                <a:cubicBezTo>
                  <a:pt x="7612029" y="2006502"/>
                  <a:pt x="7937231" y="1909254"/>
                  <a:pt x="8004591" y="1851708"/>
                </a:cubicBezTo>
                <a:cubicBezTo>
                  <a:pt x="8013959" y="1896763"/>
                  <a:pt x="7993885" y="1914606"/>
                  <a:pt x="7977825" y="1935127"/>
                </a:cubicBezTo>
                <a:cubicBezTo>
                  <a:pt x="7955075" y="1964123"/>
                  <a:pt x="7951506" y="1984644"/>
                  <a:pt x="7994331" y="2007840"/>
                </a:cubicBezTo>
                <a:cubicBezTo>
                  <a:pt x="8117007" y="2073862"/>
                  <a:pt x="8115669" y="2076092"/>
                  <a:pt x="8000576" y="2165757"/>
                </a:cubicBezTo>
                <a:cubicBezTo>
                  <a:pt x="7995223" y="2169772"/>
                  <a:pt x="7997900" y="2182708"/>
                  <a:pt x="7996561" y="2191631"/>
                </a:cubicBezTo>
                <a:cubicBezTo>
                  <a:pt x="8026450" y="2205014"/>
                  <a:pt x="8061691" y="2170218"/>
                  <a:pt x="8097378" y="2207690"/>
                </a:cubicBezTo>
                <a:cubicBezTo>
                  <a:pt x="7943477" y="2372298"/>
                  <a:pt x="7709277" y="2528878"/>
                  <a:pt x="7496937" y="2652445"/>
                </a:cubicBezTo>
                <a:cubicBezTo>
                  <a:pt x="7668683" y="2693040"/>
                  <a:pt x="7771731" y="2550290"/>
                  <a:pt x="7897975" y="2568579"/>
                </a:cubicBezTo>
                <a:cubicBezTo>
                  <a:pt x="7960875" y="2613189"/>
                  <a:pt x="7773515" y="2685456"/>
                  <a:pt x="7952398" y="2706423"/>
                </a:cubicBezTo>
                <a:cubicBezTo>
                  <a:pt x="7874778" y="2745678"/>
                  <a:pt x="7817232" y="2784043"/>
                  <a:pt x="7763701" y="2829098"/>
                </a:cubicBezTo>
                <a:cubicBezTo>
                  <a:pt x="7668683" y="2909841"/>
                  <a:pt x="7649948" y="2963373"/>
                  <a:pt x="7693664" y="3071773"/>
                </a:cubicBezTo>
                <a:cubicBezTo>
                  <a:pt x="7722660" y="3143148"/>
                  <a:pt x="7764593" y="3208723"/>
                  <a:pt x="7727568" y="3293927"/>
                </a:cubicBezTo>
                <a:cubicBezTo>
                  <a:pt x="7702141" y="3352365"/>
                  <a:pt x="7711954" y="3390729"/>
                  <a:pt x="7808311" y="3364409"/>
                </a:cubicBezTo>
                <a:cubicBezTo>
                  <a:pt x="7912249" y="3336306"/>
                  <a:pt x="7951506" y="3388945"/>
                  <a:pt x="7925186" y="3491100"/>
                </a:cubicBezTo>
                <a:cubicBezTo>
                  <a:pt x="7908235" y="3556676"/>
                  <a:pt x="7926079" y="3577197"/>
                  <a:pt x="7997454" y="3569613"/>
                </a:cubicBezTo>
                <a:cubicBezTo>
                  <a:pt x="8076413" y="3561136"/>
                  <a:pt x="8151355" y="3518312"/>
                  <a:pt x="8249050" y="3538832"/>
                </a:cubicBezTo>
                <a:cubicBezTo>
                  <a:pt x="8170985" y="3658385"/>
                  <a:pt x="8004145" y="3624482"/>
                  <a:pt x="7913142" y="3738236"/>
                </a:cubicBezTo>
                <a:cubicBezTo>
                  <a:pt x="8021543" y="3738682"/>
                  <a:pt x="8104516" y="3738236"/>
                  <a:pt x="8184813" y="3713254"/>
                </a:cubicBezTo>
                <a:cubicBezTo>
                  <a:pt x="8218270" y="3702995"/>
                  <a:pt x="8254850" y="3692735"/>
                  <a:pt x="8273586" y="3727083"/>
                </a:cubicBezTo>
                <a:cubicBezTo>
                  <a:pt x="8295890" y="3768570"/>
                  <a:pt x="8250389" y="3784184"/>
                  <a:pt x="8223177" y="3791767"/>
                </a:cubicBezTo>
                <a:cubicBezTo>
                  <a:pt x="8146449" y="3812734"/>
                  <a:pt x="8087564" y="3862249"/>
                  <a:pt x="8023773" y="3901059"/>
                </a:cubicBezTo>
                <a:cubicBezTo>
                  <a:pt x="7884146" y="3986264"/>
                  <a:pt x="7730689" y="4057192"/>
                  <a:pt x="7612475" y="4197266"/>
                </a:cubicBezTo>
                <a:cubicBezTo>
                  <a:pt x="7761024" y="4161579"/>
                  <a:pt x="7872102" y="4078159"/>
                  <a:pt x="8010390" y="4061208"/>
                </a:cubicBezTo>
                <a:cubicBezTo>
                  <a:pt x="7890391" y="4189236"/>
                  <a:pt x="7736489" y="4272656"/>
                  <a:pt x="7590617" y="4365889"/>
                </a:cubicBezTo>
                <a:cubicBezTo>
                  <a:pt x="7549130" y="4392209"/>
                  <a:pt x="7506751" y="4410052"/>
                  <a:pt x="7497384" y="4467153"/>
                </a:cubicBezTo>
                <a:cubicBezTo>
                  <a:pt x="7479093" y="4577783"/>
                  <a:pt x="7425116" y="4669679"/>
                  <a:pt x="7308686" y="4718303"/>
                </a:cubicBezTo>
                <a:cubicBezTo>
                  <a:pt x="7307793" y="4718749"/>
                  <a:pt x="7314039" y="4735255"/>
                  <a:pt x="7318054" y="4746853"/>
                </a:cubicBezTo>
                <a:cubicBezTo>
                  <a:pt x="7388982" y="4750422"/>
                  <a:pt x="7444744" y="4684845"/>
                  <a:pt x="7535747" y="4706259"/>
                </a:cubicBezTo>
                <a:cubicBezTo>
                  <a:pt x="7449206" y="4795031"/>
                  <a:pt x="7376492" y="4874882"/>
                  <a:pt x="7253370" y="4917261"/>
                </a:cubicBezTo>
                <a:cubicBezTo>
                  <a:pt x="7154784" y="4951164"/>
                  <a:pt x="7033000" y="4970345"/>
                  <a:pt x="6961625" y="5079638"/>
                </a:cubicBezTo>
                <a:cubicBezTo>
                  <a:pt x="7044599" y="5101051"/>
                  <a:pt x="7106605" y="5074285"/>
                  <a:pt x="7168612" y="5055104"/>
                </a:cubicBezTo>
                <a:cubicBezTo>
                  <a:pt x="7264077" y="5025661"/>
                  <a:pt x="7357756" y="4992204"/>
                  <a:pt x="7453220" y="4962316"/>
                </a:cubicBezTo>
                <a:cubicBezTo>
                  <a:pt x="7489353" y="4951164"/>
                  <a:pt x="7529056" y="4942688"/>
                  <a:pt x="7552253" y="4997111"/>
                </a:cubicBezTo>
                <a:cubicBezTo>
                  <a:pt x="7431361" y="5008709"/>
                  <a:pt x="7358649" y="5081869"/>
                  <a:pt x="7282812" y="5150568"/>
                </a:cubicBezTo>
                <a:cubicBezTo>
                  <a:pt x="7239987" y="5189378"/>
                  <a:pt x="7205192" y="5241125"/>
                  <a:pt x="7128464" y="5221497"/>
                </a:cubicBezTo>
                <a:cubicBezTo>
                  <a:pt x="7087869" y="5211236"/>
                  <a:pt x="7061996" y="5240233"/>
                  <a:pt x="7066457" y="5275920"/>
                </a:cubicBezTo>
                <a:cubicBezTo>
                  <a:pt x="7081624" y="5401718"/>
                  <a:pt x="6987498" y="5445881"/>
                  <a:pt x="6889805" y="5469970"/>
                </a:cubicBezTo>
                <a:cubicBezTo>
                  <a:pt x="6705122" y="5515918"/>
                  <a:pt x="6551219" y="5623426"/>
                  <a:pt x="6371444" y="5682310"/>
                </a:cubicBezTo>
                <a:cubicBezTo>
                  <a:pt x="6196576" y="5739411"/>
                  <a:pt x="4884170" y="6004390"/>
                  <a:pt x="4551831" y="6030710"/>
                </a:cubicBezTo>
                <a:cubicBezTo>
                  <a:pt x="2518092" y="6191749"/>
                  <a:pt x="1055352" y="4921275"/>
                  <a:pt x="1048661" y="4903878"/>
                </a:cubicBezTo>
                <a:cubicBezTo>
                  <a:pt x="1017880" y="4822243"/>
                  <a:pt x="941599" y="4787001"/>
                  <a:pt x="872455" y="4743284"/>
                </a:cubicBezTo>
                <a:cubicBezTo>
                  <a:pt x="812231" y="4704920"/>
                  <a:pt x="747994" y="4664326"/>
                  <a:pt x="723013" y="4598750"/>
                </a:cubicBezTo>
                <a:cubicBezTo>
                  <a:pt x="690002" y="4511762"/>
                  <a:pt x="783682" y="4583137"/>
                  <a:pt x="801080" y="4549680"/>
                </a:cubicBezTo>
                <a:cubicBezTo>
                  <a:pt x="765392" y="4504624"/>
                  <a:pt x="710077" y="4463138"/>
                  <a:pt x="695355" y="4411837"/>
                </a:cubicBezTo>
                <a:cubicBezTo>
                  <a:pt x="642715" y="4226262"/>
                  <a:pt x="529409" y="4091096"/>
                  <a:pt x="359893" y="3986264"/>
                </a:cubicBezTo>
                <a:cubicBezTo>
                  <a:pt x="311269" y="3955930"/>
                  <a:pt x="279150" y="3901506"/>
                  <a:pt x="212682" y="3892584"/>
                </a:cubicBezTo>
                <a:cubicBezTo>
                  <a:pt x="65025" y="3873402"/>
                  <a:pt x="111866" y="3723515"/>
                  <a:pt x="33799" y="3657047"/>
                </a:cubicBezTo>
                <a:cubicBezTo>
                  <a:pt x="26438" y="3650802"/>
                  <a:pt x="19412" y="3568832"/>
                  <a:pt x="14561" y="3486305"/>
                </a:cubicBezTo>
                <a:lnTo>
                  <a:pt x="12840" y="3453616"/>
                </a:lnTo>
                <a:lnTo>
                  <a:pt x="21095" y="3453948"/>
                </a:lnTo>
                <a:lnTo>
                  <a:pt x="25905" y="3450639"/>
                </a:lnTo>
                <a:lnTo>
                  <a:pt x="27770" y="3466411"/>
                </a:lnTo>
                <a:cubicBezTo>
                  <a:pt x="33262" y="3508951"/>
                  <a:pt x="39263" y="3541509"/>
                  <a:pt x="44951" y="3533479"/>
                </a:cubicBezTo>
                <a:cubicBezTo>
                  <a:pt x="60119" y="3511621"/>
                  <a:pt x="83315" y="3492439"/>
                  <a:pt x="72163" y="3463889"/>
                </a:cubicBezTo>
                <a:cubicBezTo>
                  <a:pt x="67702" y="3451844"/>
                  <a:pt x="70824" y="3410804"/>
                  <a:pt x="36475" y="3443368"/>
                </a:cubicBezTo>
                <a:lnTo>
                  <a:pt x="25905" y="3450639"/>
                </a:lnTo>
                <a:lnTo>
                  <a:pt x="22479" y="3421677"/>
                </a:lnTo>
                <a:cubicBezTo>
                  <a:pt x="19106" y="3391148"/>
                  <a:pt x="16081" y="3360716"/>
                  <a:pt x="13648" y="3339450"/>
                </a:cubicBezTo>
                <a:lnTo>
                  <a:pt x="13062" y="3335036"/>
                </a:lnTo>
                <a:lnTo>
                  <a:pt x="21866" y="3298221"/>
                </a:lnTo>
                <a:cubicBezTo>
                  <a:pt x="52089" y="3197348"/>
                  <a:pt x="110303" y="3084040"/>
                  <a:pt x="175210" y="3078464"/>
                </a:cubicBezTo>
                <a:cubicBezTo>
                  <a:pt x="127925" y="2954896"/>
                  <a:pt x="127925" y="2954896"/>
                  <a:pt x="282273" y="2937945"/>
                </a:cubicBezTo>
                <a:cubicBezTo>
                  <a:pt x="222942" y="2859432"/>
                  <a:pt x="222942" y="2839357"/>
                  <a:pt x="294764" y="2812593"/>
                </a:cubicBezTo>
                <a:cubicBezTo>
                  <a:pt x="363908" y="2786719"/>
                  <a:pt x="440636" y="2778244"/>
                  <a:pt x="504427" y="2738541"/>
                </a:cubicBezTo>
                <a:cubicBezTo>
                  <a:pt x="445542" y="2638170"/>
                  <a:pt x="429038" y="2522185"/>
                  <a:pt x="307254" y="2473116"/>
                </a:cubicBezTo>
                <a:cubicBezTo>
                  <a:pt x="288072" y="2465532"/>
                  <a:pt x="275135" y="2435197"/>
                  <a:pt x="287626" y="2418246"/>
                </a:cubicBezTo>
                <a:cubicBezTo>
                  <a:pt x="331790" y="2355347"/>
                  <a:pt x="268444" y="2234901"/>
                  <a:pt x="405841" y="2221965"/>
                </a:cubicBezTo>
                <a:cubicBezTo>
                  <a:pt x="422793" y="2220181"/>
                  <a:pt x="438406" y="2207690"/>
                  <a:pt x="425023" y="2190292"/>
                </a:cubicBezTo>
                <a:cubicBezTo>
                  <a:pt x="379075" y="2130962"/>
                  <a:pt x="434837" y="2134976"/>
                  <a:pt x="468739" y="2127394"/>
                </a:cubicBezTo>
                <a:cubicBezTo>
                  <a:pt x="509781" y="2118471"/>
                  <a:pt x="556174" y="2144344"/>
                  <a:pt x="594091" y="2112226"/>
                </a:cubicBezTo>
                <a:cubicBezTo>
                  <a:pt x="585170" y="2078323"/>
                  <a:pt x="552160" y="2078769"/>
                  <a:pt x="528963" y="2068063"/>
                </a:cubicBezTo>
                <a:cubicBezTo>
                  <a:pt x="461157" y="2036390"/>
                  <a:pt x="405841" y="1998918"/>
                  <a:pt x="402718" y="1917729"/>
                </a:cubicBezTo>
                <a:cubicBezTo>
                  <a:pt x="400042" y="1852153"/>
                  <a:pt x="392904" y="1794162"/>
                  <a:pt x="486584" y="1774087"/>
                </a:cubicBezTo>
                <a:cubicBezTo>
                  <a:pt x="501304" y="1770965"/>
                  <a:pt x="508888" y="1762489"/>
                  <a:pt x="511565" y="1751337"/>
                </a:cubicBezTo>
                <a:cubicBezTo>
                  <a:pt x="500858" y="1740630"/>
                  <a:pt x="490599" y="1729477"/>
                  <a:pt x="478109" y="1721448"/>
                </a:cubicBezTo>
                <a:cubicBezTo>
                  <a:pt x="436175" y="1695129"/>
                  <a:pt x="421900" y="1656318"/>
                  <a:pt x="409410" y="1615724"/>
                </a:cubicBezTo>
                <a:cubicBezTo>
                  <a:pt x="401380" y="1589851"/>
                  <a:pt x="392012" y="1564424"/>
                  <a:pt x="373722" y="1542118"/>
                </a:cubicBezTo>
                <a:cubicBezTo>
                  <a:pt x="362569" y="1528290"/>
                  <a:pt x="348740" y="1518030"/>
                  <a:pt x="331343" y="1512231"/>
                </a:cubicBezTo>
                <a:cubicBezTo>
                  <a:pt x="316177" y="1506877"/>
                  <a:pt x="311715" y="1499739"/>
                  <a:pt x="321976" y="1486804"/>
                </a:cubicBezTo>
                <a:cubicBezTo>
                  <a:pt x="350972" y="1449777"/>
                  <a:pt x="362569" y="1409182"/>
                  <a:pt x="343388" y="1361897"/>
                </a:cubicBezTo>
                <a:cubicBezTo>
                  <a:pt x="337588" y="1347623"/>
                  <a:pt x="341602" y="1335131"/>
                  <a:pt x="355432" y="1329778"/>
                </a:cubicBezTo>
                <a:cubicBezTo>
                  <a:pt x="412979" y="1307028"/>
                  <a:pt x="427253" y="1254388"/>
                  <a:pt x="451789" y="1209779"/>
                </a:cubicBezTo>
                <a:cubicBezTo>
                  <a:pt x="486584" y="1146434"/>
                  <a:pt x="518256" y="1081751"/>
                  <a:pt x="542344" y="1013052"/>
                </a:cubicBezTo>
                <a:cubicBezTo>
                  <a:pt x="556620" y="972012"/>
                  <a:pt x="570449" y="931417"/>
                  <a:pt x="560635" y="885915"/>
                </a:cubicBezTo>
                <a:cubicBezTo>
                  <a:pt x="558405" y="874764"/>
                  <a:pt x="562419" y="865395"/>
                  <a:pt x="568219" y="856919"/>
                </a:cubicBezTo>
                <a:cubicBezTo>
                  <a:pt x="592754" y="819893"/>
                  <a:pt x="589631" y="780638"/>
                  <a:pt x="570895" y="740043"/>
                </a:cubicBezTo>
                <a:cubicBezTo>
                  <a:pt x="559296" y="715508"/>
                  <a:pt x="560635" y="712385"/>
                  <a:pt x="590077" y="713277"/>
                </a:cubicBezTo>
                <a:cubicBezTo>
                  <a:pt x="649853" y="714616"/>
                  <a:pt x="709184" y="716846"/>
                  <a:pt x="768069" y="709263"/>
                </a:cubicBezTo>
                <a:cubicBezTo>
                  <a:pt x="834090" y="700786"/>
                  <a:pt x="855503" y="681158"/>
                  <a:pt x="805540" y="624505"/>
                </a:cubicBezTo>
                <a:cubicBezTo>
                  <a:pt x="794833" y="612461"/>
                  <a:pt x="785466" y="599078"/>
                  <a:pt x="780559" y="583910"/>
                </a:cubicBezTo>
                <a:cubicBezTo>
                  <a:pt x="776990" y="571866"/>
                  <a:pt x="780113" y="563390"/>
                  <a:pt x="790819" y="557591"/>
                </a:cubicBezTo>
                <a:cubicBezTo>
                  <a:pt x="803310" y="550454"/>
                  <a:pt x="810001" y="560268"/>
                  <a:pt x="817139" y="567404"/>
                </a:cubicBezTo>
                <a:cubicBezTo>
                  <a:pt x="855949" y="605769"/>
                  <a:pt x="904572" y="632089"/>
                  <a:pt x="950966" y="661085"/>
                </a:cubicBezTo>
                <a:cubicBezTo>
                  <a:pt x="1017435" y="703018"/>
                  <a:pt x="1087471" y="740043"/>
                  <a:pt x="1146802" y="790897"/>
                </a:cubicBezTo>
                <a:cubicBezTo>
                  <a:pt x="1161968" y="803835"/>
                  <a:pt x="1186503" y="794021"/>
                  <a:pt x="1188288" y="772161"/>
                </a:cubicBezTo>
                <a:cubicBezTo>
                  <a:pt x="1190072" y="750303"/>
                  <a:pt x="1202116" y="750303"/>
                  <a:pt x="1219960" y="755656"/>
                </a:cubicBezTo>
                <a:cubicBezTo>
                  <a:pt x="1241373" y="761901"/>
                  <a:pt x="1262786" y="768146"/>
                  <a:pt x="1283752" y="775284"/>
                </a:cubicBezTo>
                <a:cubicBezTo>
                  <a:pt x="1305611" y="782868"/>
                  <a:pt x="1315424" y="798927"/>
                  <a:pt x="1317655" y="819002"/>
                </a:cubicBezTo>
                <a:cubicBezTo>
                  <a:pt x="1318101" y="822794"/>
                  <a:pt x="1318213" y="827031"/>
                  <a:pt x="1317209" y="830488"/>
                </a:cubicBezTo>
                <a:lnTo>
                  <a:pt x="1312784" y="834706"/>
                </a:lnTo>
                <a:lnTo>
                  <a:pt x="1307604" y="836392"/>
                </a:lnTo>
                <a:cubicBezTo>
                  <a:pt x="1302209" y="838239"/>
                  <a:pt x="1301818" y="838741"/>
                  <a:pt x="1310071" y="837291"/>
                </a:cubicBezTo>
                <a:lnTo>
                  <a:pt x="1312784" y="834706"/>
                </a:lnTo>
                <a:lnTo>
                  <a:pt x="1335164" y="827421"/>
                </a:lnTo>
                <a:cubicBezTo>
                  <a:pt x="1358695" y="819559"/>
                  <a:pt x="1387691" y="808741"/>
                  <a:pt x="1393044" y="799820"/>
                </a:cubicBezTo>
                <a:cubicBezTo>
                  <a:pt x="1393490" y="798927"/>
                  <a:pt x="1657132" y="863165"/>
                  <a:pt x="1737429" y="903760"/>
                </a:cubicBezTo>
                <a:cubicBezTo>
                  <a:pt x="1787390" y="929187"/>
                  <a:pt x="2773257" y="1331562"/>
                  <a:pt x="4138303" y="1231638"/>
                </a:cubicBezTo>
                <a:cubicBezTo>
                  <a:pt x="4186481" y="1228070"/>
                  <a:pt x="4231982" y="1225838"/>
                  <a:pt x="4278375" y="1224055"/>
                </a:cubicBezTo>
                <a:cubicBezTo>
                  <a:pt x="4688781" y="1205764"/>
                  <a:pt x="5091603" y="1196842"/>
                  <a:pt x="5261564" y="1174984"/>
                </a:cubicBezTo>
                <a:cubicBezTo>
                  <a:pt x="5394500" y="1157586"/>
                  <a:pt x="6074346" y="1010376"/>
                  <a:pt x="6273750" y="885915"/>
                </a:cubicBezTo>
                <a:cubicBezTo>
                  <a:pt x="6477614" y="758332"/>
                  <a:pt x="6669881" y="617367"/>
                  <a:pt x="6861254" y="475956"/>
                </a:cubicBezTo>
                <a:cubicBezTo>
                  <a:pt x="6944228" y="414841"/>
                  <a:pt x="7032555" y="359079"/>
                  <a:pt x="7107498" y="289043"/>
                </a:cubicBezTo>
                <a:cubicBezTo>
                  <a:pt x="7182441" y="218560"/>
                  <a:pt x="7253816" y="145401"/>
                  <a:pt x="7335005" y="80271"/>
                </a:cubicBezTo>
                <a:cubicBezTo>
                  <a:pt x="7358202" y="61535"/>
                  <a:pt x="7381399" y="41461"/>
                  <a:pt x="7415302" y="38338"/>
                </a:cubicBezTo>
                <a:cubicBezTo>
                  <a:pt x="7422886" y="37446"/>
                  <a:pt x="7430915" y="37892"/>
                  <a:pt x="7438499" y="38784"/>
                </a:cubicBezTo>
                <a:cubicBezTo>
                  <a:pt x="7446974" y="39677"/>
                  <a:pt x="7453666" y="44137"/>
                  <a:pt x="7456789" y="51721"/>
                </a:cubicBezTo>
                <a:cubicBezTo>
                  <a:pt x="7459911" y="60197"/>
                  <a:pt x="7454558" y="65104"/>
                  <a:pt x="7448313" y="69564"/>
                </a:cubicBezTo>
                <a:cubicBezTo>
                  <a:pt x="7443852" y="72687"/>
                  <a:pt x="7439392" y="77595"/>
                  <a:pt x="7433593" y="78487"/>
                </a:cubicBezTo>
                <a:cubicBezTo>
                  <a:pt x="7396566" y="83840"/>
                  <a:pt x="7382737" y="111052"/>
                  <a:pt x="7365340" y="135140"/>
                </a:cubicBezTo>
                <a:cubicBezTo>
                  <a:pt x="7357756" y="145401"/>
                  <a:pt x="7349726" y="153430"/>
                  <a:pt x="7363555" y="168151"/>
                </a:cubicBezTo>
                <a:cubicBezTo>
                  <a:pt x="7375599" y="181088"/>
                  <a:pt x="7363109" y="187780"/>
                  <a:pt x="7350619" y="191349"/>
                </a:cubicBezTo>
                <a:cubicBezTo>
                  <a:pt x="7333222" y="196255"/>
                  <a:pt x="7312701" y="195364"/>
                  <a:pt x="7293073" y="211422"/>
                </a:cubicBezTo>
                <a:cubicBezTo>
                  <a:pt x="7366678" y="212761"/>
                  <a:pt x="7397905" y="170382"/>
                  <a:pt x="7431361" y="131125"/>
                </a:cubicBezTo>
                <a:cubicBezTo>
                  <a:pt x="7443852" y="116851"/>
                  <a:pt x="7452328" y="99899"/>
                  <a:pt x="7463034" y="83840"/>
                </a:cubicBezTo>
                <a:cubicBezTo>
                  <a:pt x="7476417" y="64212"/>
                  <a:pt x="7492030" y="63319"/>
                  <a:pt x="7511658" y="80717"/>
                </a:cubicBezTo>
                <a:cubicBezTo>
                  <a:pt x="7529056" y="96330"/>
                  <a:pt x="7537531" y="94993"/>
                  <a:pt x="7543330" y="73579"/>
                </a:cubicBezTo>
                <a:cubicBezTo>
                  <a:pt x="7552253" y="40122"/>
                  <a:pt x="7572773" y="16480"/>
                  <a:pt x="7607569" y="4435"/>
                </a:cubicBezTo>
                <a:cubicBezTo>
                  <a:pt x="7611361" y="3097"/>
                  <a:pt x="7615598" y="978"/>
                  <a:pt x="7619780" y="25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26881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12E7787B-6F27-4C57-B903-EA448DC366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198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85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83EC8F11-7540-4572-83ED-03A7F8DF7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349" b="-1"/>
          <a:stretch/>
        </p:blipFill>
        <p:spPr>
          <a:xfrm>
            <a:off x="802643" y="385983"/>
            <a:ext cx="10586714" cy="5970368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56AE1B2-3354-430B-9E05-2241C72EE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0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5052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A9F1369-BB0C-40DB-BD30-501EC9433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pl-PL" sz="3200" err="1">
                <a:cs typeface="Calibri Light"/>
              </a:rPr>
              <a:t>Association</a:t>
            </a:r>
            <a:r>
              <a:rPr lang="pl-PL" sz="3200">
                <a:cs typeface="Calibri Light"/>
              </a:rPr>
              <a:t> </a:t>
            </a:r>
            <a:r>
              <a:rPr lang="pl-PL" sz="3200" err="1">
                <a:cs typeface="Calibri Light"/>
              </a:rPr>
              <a:t>Rules</a:t>
            </a:r>
            <a:endParaRPr lang="pl-PL" sz="3200" err="1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A622E8C-5476-44EE-B5B9-109A4EA0C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z="1800" err="1">
                <a:cs typeface="Calibri"/>
              </a:rPr>
              <a:t>Reddit</a:t>
            </a:r>
            <a:r>
              <a:rPr lang="pl-PL" sz="1800">
                <a:cs typeface="Calibri"/>
              </a:rPr>
              <a:t> </a:t>
            </a:r>
            <a:r>
              <a:rPr lang="pl-PL" sz="1800" err="1">
                <a:cs typeface="Calibri"/>
              </a:rPr>
              <a:t>dataset</a:t>
            </a:r>
            <a:r>
              <a:rPr lang="pl-PL" sz="1800">
                <a:cs typeface="Calibri"/>
              </a:rPr>
              <a:t> </a:t>
            </a:r>
          </a:p>
          <a:p>
            <a:r>
              <a:rPr lang="pl-PL" sz="1800">
                <a:cs typeface="Calibri"/>
              </a:rPr>
              <a:t>Popular </a:t>
            </a:r>
            <a:r>
              <a:rPr lang="pl-PL" sz="1800" err="1">
                <a:cs typeface="Calibri"/>
              </a:rPr>
              <a:t>subreddits</a:t>
            </a:r>
            <a:r>
              <a:rPr lang="pl-PL" sz="1800">
                <a:cs typeface="Calibri"/>
              </a:rPr>
              <a:t> – out of </a:t>
            </a:r>
            <a:r>
              <a:rPr lang="pl-PL" sz="1800" err="1">
                <a:cs typeface="Calibri"/>
              </a:rPr>
              <a:t>memory</a:t>
            </a:r>
            <a:r>
              <a:rPr lang="pl-PL" sz="1800">
                <a:cs typeface="Calibri"/>
              </a:rPr>
              <a:t> :(</a:t>
            </a:r>
          </a:p>
          <a:p>
            <a:r>
              <a:rPr lang="pl-PL" sz="1800" err="1">
                <a:cs typeface="Calibri"/>
              </a:rPr>
              <a:t>LIft</a:t>
            </a:r>
            <a:r>
              <a:rPr lang="pl-PL" sz="1800">
                <a:cs typeface="Calibri"/>
              </a:rPr>
              <a:t> me </a:t>
            </a:r>
            <a:r>
              <a:rPr lang="pl-PL" sz="1800" err="1">
                <a:cs typeface="Calibri"/>
              </a:rPr>
              <a:t>up</a:t>
            </a:r>
          </a:p>
          <a:p>
            <a:r>
              <a:rPr lang="pl-PL" sz="1800" err="1">
                <a:cs typeface="Calibri"/>
              </a:rPr>
              <a:t>More</a:t>
            </a:r>
            <a:r>
              <a:rPr lang="pl-PL" sz="1800">
                <a:cs typeface="Calibri"/>
              </a:rPr>
              <a:t> data and 5000/ 10000 top </a:t>
            </a:r>
            <a:r>
              <a:rPr lang="pl-PL" sz="1800" err="1">
                <a:cs typeface="Calibri"/>
              </a:rPr>
              <a:t>subreddits</a:t>
            </a:r>
          </a:p>
          <a:p>
            <a:endParaRPr lang="pl-PL" sz="1800">
              <a:cs typeface="Calibri"/>
            </a:endParaRPr>
          </a:p>
        </p:txBody>
      </p:sp>
      <p:pic>
        <p:nvPicPr>
          <p:cNvPr id="5" name="Obraz 5" descr="Obraz zawierający tekst&#10;&#10;Opis wygenerowany automatycznie">
            <a:extLst>
              <a:ext uri="{FF2B5EF4-FFF2-40B4-BE49-F238E27FC236}">
                <a16:creationId xmlns:a16="http://schemas.microsoft.com/office/drawing/2014/main" id="{C1ABB12D-03E3-4156-A0EB-6B9CB97D1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" y="3164121"/>
            <a:ext cx="11164824" cy="2623733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28D45DA7-CF98-48FA-91CF-DC98CAC2CB59}"/>
              </a:ext>
            </a:extLst>
          </p:cNvPr>
          <p:cNvSpPr txBox="1"/>
          <p:nvPr/>
        </p:nvSpPr>
        <p:spPr>
          <a:xfrm>
            <a:off x="557784" y="5525481"/>
            <a:ext cx="11164824" cy="262373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pl-PL" sz="1300">
                <a:solidFill>
                  <a:srgbClr val="FFFFFF"/>
                </a:solidFill>
              </a:rPr>
              <a:t>Kliknij, aby dodać tekst</a:t>
            </a:r>
          </a:p>
        </p:txBody>
      </p:sp>
    </p:spTree>
    <p:extLst>
      <p:ext uri="{BB962C8B-B14F-4D97-AF65-F5344CB8AC3E}">
        <p14:creationId xmlns:p14="http://schemas.microsoft.com/office/powerpoint/2010/main" val="2708140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3B3967A-5E87-48BD-8C48-C4F3A2E91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pl-PL" err="1">
                <a:solidFill>
                  <a:schemeClr val="bg1"/>
                </a:solidFill>
                <a:cs typeface="Calibri Light"/>
              </a:rPr>
              <a:t>Rules</a:t>
            </a:r>
            <a:r>
              <a:rPr lang="pl-PL">
                <a:solidFill>
                  <a:schemeClr val="bg1"/>
                </a:solidFill>
                <a:cs typeface="Calibri Light"/>
              </a:rPr>
              <a:t> Database</a:t>
            </a:r>
            <a:endParaRPr lang="pl-PL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6037A4-3B2C-4604-8F1A-AF1F39190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643" y="2516777"/>
            <a:ext cx="6470904" cy="36601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>
                <a:cs typeface="Calibri"/>
              </a:rPr>
              <a:t>Using </a:t>
            </a:r>
            <a:r>
              <a:rPr lang="en-US" sz="2200" err="1">
                <a:cs typeface="Calibri"/>
              </a:rPr>
              <a:t>SQLLite</a:t>
            </a:r>
            <a:endParaRPr lang="pl-PL" err="1"/>
          </a:p>
          <a:p>
            <a:r>
              <a:rPr lang="en-US" sz="2200">
                <a:cs typeface="Calibri"/>
              </a:rPr>
              <a:t>Lower RAM usage</a:t>
            </a:r>
          </a:p>
          <a:p>
            <a:r>
              <a:rPr lang="en-US" sz="2200">
                <a:cs typeface="Calibri"/>
              </a:rPr>
              <a:t>Query time 2s vs ~80ms using pandas</a:t>
            </a:r>
          </a:p>
        </p:txBody>
      </p:sp>
      <p:pic>
        <p:nvPicPr>
          <p:cNvPr id="5" name="Picture 5" descr="Logo&#10;&#10;Description automatically generated">
            <a:extLst>
              <a:ext uri="{FF2B5EF4-FFF2-40B4-BE49-F238E27FC236}">
                <a16:creationId xmlns:a16="http://schemas.microsoft.com/office/drawing/2014/main" id="{65F13D60-D87A-4D5A-ABE4-3D0732523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83" y="2330940"/>
            <a:ext cx="4140200" cy="413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24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755F929-14A5-444A-992B-F562BB029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Results top 5000</a:t>
            </a:r>
          </a:p>
        </p:txBody>
      </p:sp>
      <p:pic>
        <p:nvPicPr>
          <p:cNvPr id="5" name="Obraz 5" descr="Obraz zawierający tekst&#10;&#10;Opis wygenerowany automatycznie">
            <a:extLst>
              <a:ext uri="{FF2B5EF4-FFF2-40B4-BE49-F238E27FC236}">
                <a16:creationId xmlns:a16="http://schemas.microsoft.com/office/drawing/2014/main" id="{1E867B32-BC2B-4195-8639-5A884EF84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0890" y="1585580"/>
            <a:ext cx="10882278" cy="496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57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755F929-14A5-444A-992B-F562BB029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Results top 10000</a:t>
            </a:r>
          </a:p>
        </p:txBody>
      </p:sp>
      <p:pic>
        <p:nvPicPr>
          <p:cNvPr id="4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694188F0-7530-443C-89B2-089806E640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9798" y="1619198"/>
            <a:ext cx="9166874" cy="517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855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3B3967A-5E87-48BD-8C48-C4F3A2E91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Dimension Reduction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2CF07B0-1813-464E-8037-A7EF486DB489}"/>
              </a:ext>
            </a:extLst>
          </p:cNvPr>
          <p:cNvGrpSpPr/>
          <p:nvPr/>
        </p:nvGrpSpPr>
        <p:grpSpPr>
          <a:xfrm>
            <a:off x="5979219" y="819311"/>
            <a:ext cx="4425739" cy="4569806"/>
            <a:chOff x="5383296" y="643466"/>
            <a:chExt cx="5568739" cy="5751882"/>
          </a:xfrm>
        </p:grpSpPr>
        <p:pic>
          <p:nvPicPr>
            <p:cNvPr id="4" name="Picture 4" descr="Shape, rectangle&#10;&#10;Description automatically generated">
              <a:extLst>
                <a:ext uri="{FF2B5EF4-FFF2-40B4-BE49-F238E27FC236}">
                  <a16:creationId xmlns:a16="http://schemas.microsoft.com/office/drawing/2014/main" id="{D5E93534-9BD6-486A-92E3-4B4FCA9CD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83296" y="643466"/>
              <a:ext cx="5568739" cy="556873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C312A6B-E2C9-4A29-9820-273039CF7A5A}"/>
                </a:ext>
              </a:extLst>
            </p:cNvPr>
            <p:cNvSpPr txBox="1"/>
            <p:nvPr/>
          </p:nvSpPr>
          <p:spPr>
            <a:xfrm>
              <a:off x="5590198" y="5287352"/>
              <a:ext cx="1697891" cy="110799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 sz="5000" b="1"/>
                <a:t>PCA</a:t>
              </a:r>
              <a:endParaRPr lang="en-US" sz="5000" b="1">
                <a:cs typeface="Calibri" panose="020F0502020204030204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90D928E-957D-4224-82A5-E2715AB3ECF4}"/>
                </a:ext>
              </a:extLst>
            </p:cNvPr>
            <p:cNvSpPr txBox="1"/>
            <p:nvPr/>
          </p:nvSpPr>
          <p:spPr>
            <a:xfrm>
              <a:off x="8941043" y="5287352"/>
              <a:ext cx="1971429" cy="110799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 sz="5000" b="1" err="1"/>
                <a:t>tSNE</a:t>
              </a:r>
              <a:endParaRPr lang="en-US" sz="5000" b="1" err="1">
                <a:cs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62568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3B3967A-5E87-48BD-8C48-C4F3A2E91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Clustering</a:t>
            </a:r>
          </a:p>
        </p:txBody>
      </p:sp>
      <p:sp>
        <p:nvSpPr>
          <p:cNvPr id="57" name="Freeform: Shape 5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3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8FE34104-4F57-4B12-9358-C7B5780538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57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279341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E857DBE8-83BB-401A-9ACB-7B3F3905D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 to Reddit</a:t>
            </a:r>
          </a:p>
        </p:txBody>
      </p:sp>
    </p:spTree>
    <p:extLst>
      <p:ext uri="{BB962C8B-B14F-4D97-AF65-F5344CB8AC3E}">
        <p14:creationId xmlns:p14="http://schemas.microsoft.com/office/powerpoint/2010/main" val="22215703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755F929-14A5-444A-992B-F562BB029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</a:rPr>
              <a:t>(some) Clustering Results</a:t>
            </a:r>
            <a:endParaRPr lang="en-US" sz="3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3" name="Picture 14" descr="Text&#10;&#10;Description automatically generated">
            <a:extLst>
              <a:ext uri="{FF2B5EF4-FFF2-40B4-BE49-F238E27FC236}">
                <a16:creationId xmlns:a16="http://schemas.microsoft.com/office/drawing/2014/main" id="{FDF69ECB-8D5E-466E-8744-C37348B041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7520" y="2039998"/>
            <a:ext cx="10315575" cy="3609975"/>
          </a:xfrm>
        </p:spPr>
      </p:pic>
    </p:spTree>
    <p:extLst>
      <p:ext uri="{BB962C8B-B14F-4D97-AF65-F5344CB8AC3E}">
        <p14:creationId xmlns:p14="http://schemas.microsoft.com/office/powerpoint/2010/main" val="3906137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C2EE351-C945-4927-B5BA-3409750F1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0407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>
                <a:cs typeface="Calibri Light"/>
              </a:rPr>
              <a:t>dvc.yaml</a:t>
            </a:r>
          </a:p>
        </p:txBody>
      </p:sp>
      <p:pic>
        <p:nvPicPr>
          <p:cNvPr id="4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FF1FAEBF-5077-44E1-80E4-FD0EA5E0D4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2" b="2663"/>
          <a:stretch/>
        </p:blipFill>
        <p:spPr>
          <a:xfrm>
            <a:off x="20" y="10"/>
            <a:ext cx="699288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58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C7279EE-ABC5-473B-8664-1BC75849A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cs typeface="Calibri Light"/>
              </a:rPr>
              <a:t>DVC </a:t>
            </a:r>
            <a:r>
              <a:rPr lang="pl-PL" err="1">
                <a:cs typeface="Calibri Light"/>
              </a:rPr>
              <a:t>pipeline</a:t>
            </a:r>
            <a:endParaRPr lang="pl-PL" err="1"/>
          </a:p>
        </p:txBody>
      </p:sp>
      <p:pic>
        <p:nvPicPr>
          <p:cNvPr id="4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F1156CDF-4AC5-4FAC-9740-A6CDE2F39B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381" y="2627313"/>
            <a:ext cx="12161043" cy="2747962"/>
          </a:xfrm>
        </p:spPr>
      </p:pic>
    </p:spTree>
    <p:extLst>
      <p:ext uri="{BB962C8B-B14F-4D97-AF65-F5344CB8AC3E}">
        <p14:creationId xmlns:p14="http://schemas.microsoft.com/office/powerpoint/2010/main" val="23448841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2"/>
              </a:gs>
              <a:gs pos="25000">
                <a:schemeClr val="accent2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C943698-04D9-494C-8BE3-A9647174D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THE END</a:t>
            </a:r>
          </a:p>
        </p:txBody>
      </p:sp>
      <p:sp>
        <p:nvSpPr>
          <p:cNvPr id="14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2"/>
                </a:gs>
                <a:gs pos="23000">
                  <a:schemeClr val="accent2"/>
                </a:gs>
                <a:gs pos="8300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Winking Face with No Fill">
            <a:extLst>
              <a:ext uri="{FF2B5EF4-FFF2-40B4-BE49-F238E27FC236}">
                <a16:creationId xmlns:a16="http://schemas.microsoft.com/office/drawing/2014/main" id="{A9D1B758-EA9A-4A7C-BEF9-6B28ABA1D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1496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E0BB153D-89E7-4969-A946-2B11DC415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98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075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Obraz 7">
            <a:extLst>
              <a:ext uri="{FF2B5EF4-FFF2-40B4-BE49-F238E27FC236}">
                <a16:creationId xmlns:a16="http://schemas.microsoft.com/office/drawing/2014/main" id="{D18B7A1D-9B68-41B3-B423-9CDCAB0654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4124" y="267758"/>
            <a:ext cx="7530753" cy="6180138"/>
          </a:xfrm>
        </p:spPr>
      </p:pic>
    </p:spTree>
    <p:extLst>
      <p:ext uri="{BB962C8B-B14F-4D97-AF65-F5344CB8AC3E}">
        <p14:creationId xmlns:p14="http://schemas.microsoft.com/office/powerpoint/2010/main" val="599358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5A71BE94-FA49-49D7-B84D-F8A96D025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533" y="478453"/>
            <a:ext cx="7289800" cy="5901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059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4">
            <a:extLst>
              <a:ext uri="{FF2B5EF4-FFF2-40B4-BE49-F238E27FC236}">
                <a16:creationId xmlns:a16="http://schemas.microsoft.com/office/drawing/2014/main" id="{93022598-8B20-4C17-B805-5F9C7730A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1" y="550745"/>
            <a:ext cx="6900332" cy="519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19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1ED9DE2-66DF-489D-823B-F548F3056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>
                <a:cs typeface="Calibri Light"/>
              </a:rPr>
              <a:t>Business Objective of the project</a:t>
            </a:r>
          </a:p>
        </p:txBody>
      </p:sp>
      <p:sp>
        <p:nvSpPr>
          <p:cNvPr id="5" name="Strzałka: w dół 4">
            <a:extLst>
              <a:ext uri="{FF2B5EF4-FFF2-40B4-BE49-F238E27FC236}">
                <a16:creationId xmlns:a16="http://schemas.microsoft.com/office/drawing/2014/main" id="{F0155EF2-4FF4-43C0-A9A1-308A003E8060}"/>
              </a:ext>
            </a:extLst>
          </p:cNvPr>
          <p:cNvSpPr/>
          <p:nvPr/>
        </p:nvSpPr>
        <p:spPr>
          <a:xfrm>
            <a:off x="5392939" y="3639773"/>
            <a:ext cx="487325" cy="9746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0954FBBA-6105-4423-8869-BC0F274A8001}"/>
              </a:ext>
            </a:extLst>
          </p:cNvPr>
          <p:cNvSpPr txBox="1"/>
          <p:nvPr/>
        </p:nvSpPr>
        <p:spPr>
          <a:xfrm>
            <a:off x="2173695" y="5319159"/>
            <a:ext cx="977840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AU" sz="2800"/>
              <a:t>Increased ad revenue – main source of income </a:t>
            </a:r>
            <a:endParaRPr lang="en-AU" sz="2800">
              <a:cs typeface="Calibri"/>
            </a:endParaRP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7C64A9EE-79F6-4978-A88F-40FCAB09F784}"/>
              </a:ext>
            </a:extLst>
          </p:cNvPr>
          <p:cNvSpPr txBox="1"/>
          <p:nvPr/>
        </p:nvSpPr>
        <p:spPr>
          <a:xfrm>
            <a:off x="2170469" y="2236825"/>
            <a:ext cx="814808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AU" sz="2800"/>
              <a:t>Increase the time spent by users on the website</a:t>
            </a:r>
            <a:endParaRPr lang="en-AU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16642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E5BDA955-71B4-47C1-82CD-8F81709BD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AU" sz="3600">
                <a:solidFill>
                  <a:schemeClr val="tx2"/>
                </a:solidFill>
                <a:cs typeface="Calibri Light"/>
              </a:rPr>
              <a:t>Goal of the project – how to satisfy business objective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44A24C-2C13-4F2B-879B-A2F0772AC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z="1800">
                <a:solidFill>
                  <a:schemeClr val="tx2"/>
                </a:solidFill>
                <a:cs typeface="Calibri"/>
              </a:rPr>
              <a:t>Creation of intelligent recommendation system of subreddits based on user comment history.</a:t>
            </a:r>
          </a:p>
          <a:p>
            <a:r>
              <a:rPr lang="en-AU" sz="1800">
                <a:solidFill>
                  <a:schemeClr val="tx2"/>
                </a:solidFill>
                <a:cs typeface="Calibri"/>
              </a:rPr>
              <a:t>Increase of users satisfaction</a:t>
            </a:r>
          </a:p>
          <a:p>
            <a:r>
              <a:rPr lang="en-AU" sz="1800">
                <a:solidFill>
                  <a:schemeClr val="tx2"/>
                </a:solidFill>
                <a:cs typeface="Calibri"/>
              </a:rPr>
              <a:t>Easing the process of assimilation for new users </a:t>
            </a:r>
          </a:p>
          <a:p>
            <a:endParaRPr lang="pl-PL" sz="1800">
              <a:solidFill>
                <a:schemeClr val="tx2"/>
              </a:solidFill>
              <a:cs typeface="Calibri"/>
            </a:endParaRPr>
          </a:p>
          <a:p>
            <a:endParaRPr lang="pl-PL" sz="1800">
              <a:solidFill>
                <a:schemeClr val="tx2"/>
              </a:solidFill>
              <a:cs typeface="Calibri"/>
            </a:endParaRPr>
          </a:p>
          <a:p>
            <a:endParaRPr lang="pl-PL" sz="1800">
              <a:solidFill>
                <a:schemeClr val="tx2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2570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E23C7A-79A2-432A-BF03-336C621557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3641" r="-2" b="383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320DBA45-CE22-42B4-B235-6246AD80C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AU" sz="4000">
                <a:solidFill>
                  <a:srgbClr val="FFFFFF"/>
                </a:solidFill>
                <a:cs typeface="Calibri Light"/>
              </a:rPr>
              <a:t>Data selection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6B6A4411-DE45-411D-9C67-7CC82485AE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6959205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62820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23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Motyw pakietu Office</vt:lpstr>
      <vt:lpstr>Reddit Recommendation System</vt:lpstr>
      <vt:lpstr>Introduction to Reddit</vt:lpstr>
      <vt:lpstr>PowerPoint Presentation</vt:lpstr>
      <vt:lpstr>PowerPoint Presentation</vt:lpstr>
      <vt:lpstr>PowerPoint Presentation</vt:lpstr>
      <vt:lpstr>PowerPoint Presentation</vt:lpstr>
      <vt:lpstr>Business Objective of the project</vt:lpstr>
      <vt:lpstr>Goal of the project – how to satisfy business objective</vt:lpstr>
      <vt:lpstr>Data selection</vt:lpstr>
      <vt:lpstr>PowerPoint Presentation</vt:lpstr>
      <vt:lpstr>PowerPoint Presentation</vt:lpstr>
      <vt:lpstr>PowerPoint Presentation</vt:lpstr>
      <vt:lpstr>PowerPoint Presentation</vt:lpstr>
      <vt:lpstr>Association Rules</vt:lpstr>
      <vt:lpstr>Rules Database</vt:lpstr>
      <vt:lpstr>Results top 5000</vt:lpstr>
      <vt:lpstr>Results top 10000</vt:lpstr>
      <vt:lpstr>Dimension Reduction</vt:lpstr>
      <vt:lpstr>Clustering</vt:lpstr>
      <vt:lpstr>(some) Clustering Results</vt:lpstr>
      <vt:lpstr>dvc.yaml</vt:lpstr>
      <vt:lpstr>DVC pipeline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/>
  <cp:revision>1</cp:revision>
  <dcterms:created xsi:type="dcterms:W3CDTF">2021-06-15T16:14:10Z</dcterms:created>
  <dcterms:modified xsi:type="dcterms:W3CDTF">2021-06-17T11:47:05Z</dcterms:modified>
</cp:coreProperties>
</file>

<file path=docProps/thumbnail.jpeg>
</file>